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F2487-475E-4775-8D14-43BDE08F7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ACDB1-7B94-4BBB-95FC-82838882D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B2253-D395-4AE7-9074-4C7CEB26C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D7A34-B21B-464E-A80A-FEBB4165A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6A42A0-C9E6-4EB5-8B7A-799EFA494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2430D2-3E6A-454B-846E-4094A4ACD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FC75C5-8525-4562-8C4F-18606DBDC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9B4CA-7BE3-4270-92B6-5E10F2957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66868-E0E5-4611-B35B-85DDBEADF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FAAD9-076C-4CA5-BA26-B225391EA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4BDE1-FE6A-467D-B470-62FC8C34F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3610006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上消化道出血护理课件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23" r="320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上消化道出血是指食管、胃、十二指肠等上消化道器官发生出血，导致呕血、黑便等症状的疾病。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上消化道出血可分为急性和慢性两种，根据出血部位可分为食管、胃、十二指肠等不同类型。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上消化道出血的病因多种多样，包括消化性溃疡、食管胃底静脉曲张破裂、胃炎、胃癌等。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上消化道出血的诱因包括饮食不当、过度劳累、情绪波动、药物刺激等。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病因与诱因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上消化道出血的典型表现为呕血和黑便，出血量多时可能出现血便。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呕血与黑便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大量出血可能导致失血性休克，表现为头晕、乏力、心悸、出汗等症状。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失血性休克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761" r="576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上消化道出血还可能伴随其他症状，如腹痛、腹胀、恶心、呕吐等。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观察患者是否有呕血、黑便等症状，以及是否出现头晕、乏力、心慌等表现。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通过血常规、血型、凝血功能等实验室检查，了解患者的基本生理状况。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通过胃镜检查可以直接观察到上消化道出血的部位和原因，是诊断上消化道出血最准确的方法。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根据呕血、黑便的量、次数以及伴随症状，评估出血量的大小。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83" r="20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出血量评估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监测患者的血压、心率、呼吸等生命体征，了解患者的生理状况。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根据患者的临床表现和实验室检查结果，评估病情的发展趋势。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病情发展趋势评估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了解患者是否有紧张、焦虑等心理问题，评估患者的心理状况。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评估患者是否有腹痛、胃痛等症状，了解患者的疼痛状况。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认知状况评估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了解患者对上消化道出血的认识程度，评估患者的认知状况。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1958" r="31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https://d.book118.com/187136100065006032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2024-09-05T07:29:56.479</cp:lastPrinted>
  <dcterms:created xsi:type="dcterms:W3CDTF">2024-09-04T23:29:56Z</dcterms:created>
  <dcterms:modified xsi:type="dcterms:W3CDTF">2024-09-04T23:29:58Z</dcterms:modified>
</cp:coreProperties>
</file>