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CBB76-BDC8-4C5C-8603-8CB4E579F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D6BA5-D520-4198-8A79-77FF4C370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9205D-BA59-43E4-A20B-EA7860BB1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D946A2-0634-4B6E-B034-94E528B28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108555-EC58-4FD5-8D3B-DB2D71035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E65A4C-7F1F-4FD9-B48B-956690408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4896D5-BE58-4C95-B2AF-73488F996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B4A6C-BF75-44D6-A357-F496487A8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C5A516-952D-4114-9CA8-03861F965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A3770-4424-4F0B-BF5A-312B21D5B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22844-2D06-4114-BF2A-60E524925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961" r:id="rId2"/>
    <p:sldLayoutId id="2147483962" r:id="rId3"/>
    <p:sldLayoutId id="2147483963" r:id="rId4"/>
    <p:sldLayoutId id="2147483964" r:id="rId5"/>
    <p:sldLayoutId id="2147483965" r:id="rId6"/>
    <p:sldLayoutId id="2147483966" r:id="rId7"/>
    <p:sldLayoutId id="2147483967" r:id="rId8"/>
    <p:sldLayoutId id="2147483968" r:id="rId9"/>
    <p:sldLayoutId id="2147483969" r:id="rId10"/>
    <p:sldLayoutId id="21474839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361330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旅游业营销现状调查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调查目的和背景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调查方法和范围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旅游业营销现状分析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旅游业营销趋势和展望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结论和建议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0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调查目的和背景</a:t>
            </a:r>
            <a:endParaRPr lang="zh-CN" altLang="en-US"/>
          </a:p>
        </p:txBody>
      </p:sp>
      <p:sp>
        <p:nvSpPr>
          <p:cNvPr id="104904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调查目的和意义</a:t>
            </a:r>
            <a:endParaRPr lang="zh-CN" altLang="en-US"/>
          </a:p>
        </p:txBody>
      </p:sp>
      <p:sp>
        <p:nvSpPr>
          <p:cNvPr id="104911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发现旅游业营销中存在的问题和挑战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了解旅游业的营销现状和趋势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分析旅游业的营销策略和手段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为旅游业的未来发展提供参考和建议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旅游业发展现状</a:t>
            </a:r>
            <a:endParaRPr lang="zh-CN" altLang="en-US"/>
          </a:p>
        </p:txBody>
      </p:sp>
      <p:sp>
        <p:nvSpPr>
          <p:cNvPr id="104918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旅游业成为经济增长的重要引擎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9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旅游市场不断拓展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旅游产品和服务多样化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0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旅游业规模不断扩大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营销策略在旅游业中的重要性</a:t>
            </a:r>
            <a:endParaRPr lang="zh-CN" altLang="en-US"/>
          </a:p>
        </p:txBody>
      </p:sp>
      <p:sp>
        <p:nvSpPr>
          <p:cNvPr id="104924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增加旅游收入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提高游客满意度和忠诚度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提升旅游品牌知名度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吸引更多潜在游客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调查方法和范围</a:t>
            </a:r>
            <a:endParaRPr lang="zh-CN" altLang="en-US"/>
          </a:p>
        </p:txBody>
      </p:sp>
      <p:sp>
        <p:nvSpPr>
          <p:cNvPr id="104930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调查方法</a:t>
            </a:r>
            <a:endParaRPr lang="zh-CN" altLang="en-US"/>
          </a:p>
        </p:txBody>
      </p:sp>
      <p:sp>
        <p:nvSpPr>
          <p:cNvPr id="104936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问卷调查：通过设计问卷，向目标人群发放并收集数据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访谈调查：与相关人员面对面交流，获取更深入的信息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观察调查：通过实地观察，记录并分析旅游业的现状和问题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网络调查：利用互联网平台，发布问卷并收集数据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调查范围</a:t>
            </a:r>
            <a:endParaRPr lang="zh-CN" altLang="en-US"/>
          </a:p>
        </p:txBody>
      </p:sp>
      <p:sp>
        <p:nvSpPr>
          <p:cNvPr id="104941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调查对象：旅游行业的企业、机构和相关人员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调查地区：全国范围内的旅游目的地和旅游城市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调查时间：近三年内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调查内容：旅游业的营销策略、手段、效果等方面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调查样本和数据来源</a:t>
            </a:r>
            <a:endParaRPr lang="zh-CN" altLang="en-US"/>
          </a:p>
        </p:txBody>
      </p:sp>
      <p:sp>
        <p:nvSpPr>
          <p:cNvPr id="104945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调查样本：选取不同地区、不同类型、不同规模的旅游企业作为样本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数据来源：通过问卷调查、访谈、网络搜索等多种方式收集数据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样本数量：根据实际情况确定样本数量，确保样本具有代表性和广泛性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数据处理：对收集到的数据进行整理、分析和处理，确保数据的准确性和可靠性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旅游业营销现状分析</a:t>
            </a:r>
            <a:endParaRPr lang="zh-CN" altLang="en-US"/>
          </a:p>
        </p:txBody>
      </p:sp>
      <p:sp>
        <p:nvSpPr>
          <p:cNvPr id="104951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https://d.book118.com/187136133021006043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17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40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4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旅游业营销现状调查</vt:lpstr>
      <vt:lpstr>目录</vt:lpstr>
      <vt:lpstr>添加章节标题</vt:lpstr>
      <vt:lpstr>调查目的和背景</vt:lpstr>
      <vt:lpstr>PowerPoint Presentation</vt:lpstr>
      <vt:lpstr>调查目的和意义</vt:lpstr>
      <vt:lpstr>旅游业发展现状</vt:lpstr>
      <vt:lpstr>营销策略在旅游业中的重要性</vt:lpstr>
      <vt:lpstr>调查方法和范围</vt:lpstr>
      <vt:lpstr>PowerPoint Presentation</vt:lpstr>
      <vt:lpstr>调查方法</vt:lpstr>
      <vt:lpstr>调查范围</vt:lpstr>
      <vt:lpstr>调查样本和数据来源</vt:lpstr>
      <vt:lpstr>旅游业营销现状分析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2024-09-16T19:43:41.164</cp:lastPrinted>
  <dcterms:created xsi:type="dcterms:W3CDTF">2024-09-16T11:43:41Z</dcterms:created>
  <dcterms:modified xsi:type="dcterms:W3CDTF">2024-09-16T11:43:43Z</dcterms:modified>
</cp:coreProperties>
</file>