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56516-62C3-429C-8827-83A2FC25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EF782-3046-42B7-9522-EE49C598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BD3FD-1DF5-4AD4-9ED4-3DF4FEBA7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CA9DC-D28E-417B-B5C7-35A92196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AACA0-B249-40EB-99A0-DD09DC6F1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0F5BD-F9E4-4DDD-8A3B-33C171384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2AC12-76CA-43EB-B03D-A2008345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D8283-62E8-4657-A316-BD3DE04F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5ABDC-5C46-493E-8DF8-577466ED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623C-3F9D-405D-8F20-208C20F9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9123D-110B-4DEB-B09E-F7EE4CD7A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105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夜班员工的防疲劳与休息调度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夜班员工的疲劳因素分析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防疲劳策略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休息调度方法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夜班员工防疲劳与休息调度的实施与监管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生物钟紊乱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夜班工作会打乱人体的自然生物钟，导致睡眠质量下降，白天疲劳等问题。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长时间的夜班工作容易导致员工疲劳，从而影响工作效率和生产力。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长期的夜班工作可能会增加患上一些疾病的风险，如失眠、抑郁、心血管疾病等。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夜班工作的挑战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通过合理的休息调度，员工可以在工作期间保持较高的工作效率和生产力。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513" b="185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适当的休息和防疲劳措施可以减少夜班工作对员工健康的负面影响。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疲劳是导致工作事故的一个重要因素，合理的休息调度可以降低事故发生的概率。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防疲劳与休息调度的重要性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本次汇报旨在探讨夜班员工的防疲劳与休息调度策略，以提高工作效率和员工健康水平。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本次汇报将涵盖夜班工作的挑战、防疲劳与休息调度的重要性、以及具体的防疲劳与休息调度措施等方面。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夜班员工的疲劳因素分析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44" b="79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夜班工作会打乱人体的自然生理节律，如睡眠-觉醒周期，导致睡眠质量下降和白天疲劳。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夜班工作可能影响褪黑素等激素的正常分泌，进一步加重生物钟紊乱。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生物钟紊乱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激素分泌异常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生理节律失调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不适宜的照明条件可能导致视觉疲劳和注意力不集中。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照明不足或过强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夜班时段的噪音可能干扰员工的工作和休息，增加疲劳感。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噪音干扰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不舒适的环境温度和湿度可能加重夜班员工的疲劳感。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温度和湿度不适宜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工作任务繁重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夜班员工可能面临与日间员工相同甚至更大的工作量，长时间连续工作容易导致疲劳。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工作量过大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某些夜班工作可能要求员工保持高度集中和快速反应，这种高强度的工作容易导致精神疲劳。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工作强度高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500" b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夜班工作可能影响员工的睡眠质量，长期睡眠不足可能导致心理压力和疲劳感加重。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夜班工作可能导致员工与家人和朋友的社交时间减少，增加孤独感和心理压力。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夜班员工可能面临与日间员工相同的工作压力，如任务期限、工作期望等，这些压力可能导致焦虑和疲劳。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防疲劳策略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遵循人体生物钟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尽量安排夜班员工在生物钟适应的时间段内工作，减少生物钟紊乱带来的疲劳。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控制连续工作时间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避免夜班员工连续工作时间过长，应合理安排休息时间，减轻工作负荷。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通过改进工作流程和操作方法，减少无效劳动和重复工作，提高工作效率。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照明与色彩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保证工作场所照明充足、柔和，采用适宜的色彩搭配，减轻视觉疲劳。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温度与湿度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保持室内温度适宜，空气流通，湿度适中，营造舒适的工作环境。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减少噪音干扰，提供安静的工作氛围，有助于员工集中精力工作。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提供舒适的工作环境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岗位轮换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定期轮换夜班员工的工作岗位，避免长时间从事单一工作导致的疲劳和厌倦。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班次轮换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合理安排夜班员工的班次轮换，保证员工有足够的休息时间，缓解疲劳。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在保证工作质量和效率的前提下，允许员工在一定范围内自主安排工作时间和休息时间。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实施工作轮换制度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向夜班员工普及健康知识，提高员工自我保健意识。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提供合理的饮食建议，指导夜班员工选择健康、营养的食物，保持身体健康。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关注夜班员工的心理健康，提供心理辅导和支持，帮助员工缓解工作压力和疲劳。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心理辅导与支持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开展健康教育和心理辅导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https://d.book118.com/187141055101006031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2024-09-03T18:14:11.870</cp:lastPrinted>
  <dcterms:created xsi:type="dcterms:W3CDTF">2024-09-03T10:14:11Z</dcterms:created>
  <dcterms:modified xsi:type="dcterms:W3CDTF">2024-09-03T10:14:14Z</dcterms:modified>
</cp:coreProperties>
</file>