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26220-707C-46D4-B222-64014BAB6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8C44DC-2692-455A-B620-B322078B5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865EC9-D35A-4649-9EEE-9A1917DF0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B32126-9209-4925-BE53-96205963A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C0EB37-D08C-45C7-A76E-2EB51D3C2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04AA29-FEAD-4841-B34C-DB423AF15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FF305C-2C69-4ABD-9BD2-292AF191A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2F1D06-7A57-4948-AB47-E9CC8BE11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B2BF08-A43E-4FAD-873F-C2504AC29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87FE5-AEB3-4EA2-B444-592471F54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968A00-CE4F-4BD5-9759-75867A82C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4212415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无肝素透析护理查房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无肝素透析的基本概念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无肝素透析的护理要点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无肝素透析的并发症及处理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无肝素透析的护理案例分享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无肝素透析的未来发展与展望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无肝素透析的基本概念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无肝素透析是指在进行血液透析时，不使用肝素等抗凝剂，以避免对血液的凝固系统产生影响。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无肝素透析适用于有高度出血风险的患者，如脑出血、活动性出血等。通过无肝素透析，可以减少出血风险，同时避免因使用抗凝剂而可能引起的并发症。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存在高度出血风险的患者：如脑出血、活动性出血等。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需要紧急透析但无法使用抗凝剂的患者：如严重创伤、心脏骤停等紧急状况下需要进行无肝素透析。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需要长期维持透析但有凝血功能障碍的患者：无肝素透析可以作为长期治疗方案的一部分，帮助这些患者减少出血风险。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无肝素透析的适用人群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无肝素透析利用体外循环中的肝素泵，在血液进入透析器之前，将少量肝素注入血液中，以防止血液在体外循环中凝固。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透析前，需要对患者的具体情况进行评估，确定是否适合进行无肝素透析。然后，根据患者的具体情况，选择合适的透析器和管路。在透析过程中，需要密切监测患者的生命体征和出血情况，及时调整治疗方案。同时，需要定期对透析器和管路进行清洗和消毒，确保治疗的安全和有效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操作流程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无肝素透析的原理与操作流程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无肝素透析的护理要点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透析前的准备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了解患者的病情、肾功能、凝血功能等，以便为患者制定合适的无肝素透析方案。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确保透析机处于良好工作状态，检查透析液浓度、温度等参数是否符合要求。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选择适合患者的透析器，确保其清洁、无破损。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根据患者情况准备适量的置换液，确保其与透析液的配比正确。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评估患者情况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准备透析机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准备透析器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准备置换液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观察透析器情况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控制血流速度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记录护理记录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透析过程中的观察与护理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在透析过程中，密切监测患者的血压、心率等生命体征，如有异常及时处理。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注意观察透析器的颜色变化、有无凝血等情况，及时调整透析参数或更换透析器。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根据患者情况调整血流速度，确保透析效果和患者的安全。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详细记录透析过程中的护理措施和患者的病情变化。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透析结束后，评估患者的病情和身体状况，如有异常及时处理。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观察穿刺部位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指导患者饮食和生活习惯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注意观察穿刺部位有无出血、渗血等情况，及时处理并预防感染。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指导患者合理饮食、控制水分摄入，避免过度劳累和剧烈运动。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定期复查患者的肾功能、电解质等指标，以便及时了解患者的身体状况和调整治疗方案。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透析后的护理与注意事项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无肝素透析的并发症及处理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https://d.book118.com/187142124153006034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2024-09-08T22:14:00.803</cp:lastPrinted>
  <dcterms:created xsi:type="dcterms:W3CDTF">2024-09-08T14:14:00Z</dcterms:created>
  <dcterms:modified xsi:type="dcterms:W3CDTF">2024-09-08T14:14:02Z</dcterms:modified>
</cp:coreProperties>
</file>