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2A245-B823-421A-9B84-168A66112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C3044-F052-4526-9C5A-B2BEC0FE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55587-D5CF-4E09-9E15-288C6602F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FF993-CFAA-4D2C-96BF-8AB6F4D70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26EE3-90E9-4E18-9B63-B7DD0984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166FF-75D5-405A-8A25-AAB948A9A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3C6CF-A25D-469E-8F79-D055D23CC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09EE1-7909-4636-9751-138B66CB9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68B26-D32E-43FD-A6F7-BC406561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ABF73-90E7-415F-A8A1-48327BB4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C7950-28F4-4F29-9F30-99F32F71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43016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护理质量促进组竞聘的背景和意义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护理质量促进组竞聘的职责和要求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护理质量促进组竞聘的流程和步骤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护理质量促进组竞聘的优势和不足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护理质量促进组竞聘的案例和经验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护理质量促进组竞聘的展望和建议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护理质量促进组竞聘的背景和意义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护理质量直接关系到患者的安全和健康，高质量的护理能够降低医疗事故和并发症的发生率。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医院声誉与形象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75" b="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优质的护理服务能够提高医疗资源的利用效率，减少不必要的医疗浪费。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良好的护理质量有助于提升医院声誉和形象，吸引更多患者选择就诊。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竞聘的目的和意义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15" r="132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263" r="1226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412" r="194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通过竞聘选拔具备专业素养和能力的优秀护理人才，充实护理质量促进组。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竞聘激发了护理人员的积极性和创造力，推动护理质量的持续改进。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竞聘有助于发现和培养具备管理潜质的护理人员，优化护理管理团队。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竞聘为护理学科的发展注入新的活力，推动护理学科的创新与发展。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护理质量促进组竞聘的职责和要求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根据医院和科室的需求，制定相应的护理质量标准和评估体系，确保护理服务的高质量和安全性。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制定护理质量标准和评估体系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定期对护理服务进行监督和检查，及时发现和纠正护理过程中的问题，持续改进护理质量。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为护理人员提供培训和指导，提高护理人员的专业知识和技能水平，确保护理服务的质量和效率。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与相关部门和科室进行有效的沟通和协调，共同解决护理服务中的问题和挑战。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竞聘的职责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通常要求具备护理学或相关专业本科及以上学历。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具备相关学历背景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具备丰富的临床护理工作经验，熟悉护理工作的流程和规范。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具备丰富的工作经验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能够有效地组织和管理工作，具备优秀的领导和管理能力。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具备较强的组织和管理能力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能够与相关部门和人员进行有效的沟通和协调，解决工作中的问题和挑战。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具备良好的沟通和协调能力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护理质量促进组竞聘的流程和步骤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9" r="32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10" r="333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发布竞聘公告，明确竞聘岗位、条件和要求，接受个人报名。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对报名者进行资格审查，核实其学历、工作经历、职称等基本条件是否符合要求。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资格审查阶段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报名和资格审查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组织竞聘者参加专业知识和技能的考试，以评估其理论水平和实践能力。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对通过笔试的竞聘者进行面试，考察其综合素质、应变能力和沟通能力。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笔试和面试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https://d.book118.com/187143016145006033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2024-09-07T09:51:42.007</cp:lastPrinted>
  <dcterms:created xsi:type="dcterms:W3CDTF">2024-09-07T01:51:42Z</dcterms:created>
  <dcterms:modified xsi:type="dcterms:W3CDTF">2024-09-07T01:51:43Z</dcterms:modified>
</cp:coreProperties>
</file>