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C37EF-F8E8-4886-9934-6A8C5922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D0BB5-86C1-4814-AF67-27058E1B2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C3C23-B904-410C-BF4E-C651BDECC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EC59C-9E92-420B-A1C9-1EDEB969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CD5B7-237B-4DEB-8FA4-4F5A83DFB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506C2-EB73-40E5-A3FE-3BBCD47F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33118-8972-4065-A117-6E3B6D2F4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67D98-BD63-4318-9A4C-16DC7C752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31350-BD25-4F4D-933C-8907C415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45E08-D844-4369-84C5-6D578E31C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89F75-6298-4867-991B-64DF9EFF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43115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关于护理的PPT主题大纲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护理工作的类型和职责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护理行业的人才培养和发展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护理行业的伦理和社会责任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护理行业的创新和科技应用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护理行业是指为个人、家庭和社区提供预防、保健、康复和医疗等方面的专业护理服务的行业。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护理行业是医疗卫生体系的重要组成部分，对于维护和促进人类健康具有至关重要的作用。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护理行业的历史可以追溯到古代，但现代护理行业的形成和发展主要是在20世纪中叶以后。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随着社会经济的发展和人口老龄化的加剧，护理行业得到了快速发展，服务范围和服务形式也在不断拓展和创新。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护理行业的历史和发展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随着医疗技术的不断进步和社会需求的变化，护理行业将呈现出更加多元化、专业化和智能化的发展趋势。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同时，护理行业也面临着人力资源不足、服务质量不均、法律法规不完善等挑战，需要加强自身管理和政策支持来解决。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护理行业的未来趋势和挑战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护理工作的类型和职责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基础护理是护理工作的核心，涉及病人的日常照护和基本需求。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基础护理包括监测病人生命体征、执行医嘱、协助病人日常生活、提供心理支持等。基础护理的目标是确保病人舒适、安全，并及时发现和处理病情变化。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413" b="641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特殊护理是指针对特定疾病或状况的专门护理，需要专业的知识和技能。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特殊护理包括重症监护、手术室护理、新生儿护理、老年护理、康复护理等。这些领域的护理工作需要高度的专业知识和技能，以应对各种复杂和紧急的情况。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护理管理涉及对护理工作的计划、组织、指导和控制，以确保病人得到高质量的护理服务。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护理管理包括制定护理计划、分配人力资源、监督护理质量、处理医疗事故等。护理管理旨在提高护理效率，确保病人得到及时、准确的护理服务。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护理教育和研究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护理教育和研究旨在培养新一代的护理人才，提高护理专业水平，推动护理学科的发展。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护理教育和研究包括护理课程设计、教学方法研究、临床实践指导、学术论文发表等。通过不断的教育和研究，可以提升护理人员的专业素养和技能水平，为病人提供更好的护理服务。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护理行业的人才培养和发展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https://d.book118.com/187143115135006052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2024-09-26T07:47:06.671</cp:lastPrinted>
  <dcterms:created xsi:type="dcterms:W3CDTF">2024-09-25T23:47:06Z</dcterms:created>
  <dcterms:modified xsi:type="dcterms:W3CDTF">2024-09-25T23:47:08Z</dcterms:modified>
</cp:coreProperties>
</file>