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C438D24-8F7B-4315-A81D-D7E3E13D174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D8CC8-F2CC-4D79-82A4-9C96BF317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B6BDE-A7B3-493C-81A1-8D506A57B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7D9DC-5C87-4705-9C00-7EEB42204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380B26-DDC5-4E09-A0CB-ED3C1CF73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23EE55-75A1-4E56-9661-B9D896ECE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12FE65-E632-4D8B-B65D-CEFF4A5B4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C8257D-80A8-4DF0-8B8A-2AA06C7EE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5A4FB-E6DA-4DF3-88B3-957D7C324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EB59D-3FAB-4CA6-953F-18E907986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A014B-ACB2-4755-9030-4FD1FB244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2CE6D-3B7F-4D98-98A6-96010487C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22CACE0-011D-4BC9-856B-3325B60A15B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A1C31FE-FF1C-4109-AC1F-2F9C3B2639E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44123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企业礼仪培训的员工技能认证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企业礼仪培训的技能认证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企业礼仪培训的持续改进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企业礼仪是指在商业场合中遵循的一套行为准则。良好的企业礼仪可以提升企业形象，影响员工态度和客户关系。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形象的重要性不言而喻，礼貌得体的员工更容易获得客户信任。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礼貌友好的服务态度能让客户感受到尊重，提升他们的满意度。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提高客户满意度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员工之间相互尊重、合作默契，工作环境自然和谐。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创造良好的工作环境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语言表达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沟通技巧培训课程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礼仪修养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行为规范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社交礼节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礼貌用语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交际技巧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社交场合技巧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社交礼仪培训课程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着装指南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会议礼仪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礼仪培训有助于提升员工的综合素质，增强个人修养。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提升员工综合素质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礼仪培训能提高客户满意度，增加业务机会，带来更多的经济效益。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带来经济效益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共同接受礼仪培训的团队成员更容易形成默契，增进团队凝聚力。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建立团队凝聚力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目标设定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企业礼仪培训旨在提升员工形象，增强自信心，以及提高沟通技巧。通过培训，员工将学会如何正确地表现自己，有效地与他人交流，并展现出专业素养。这些都是企业发展所需的重要技能。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培训目标实施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明确目标和时间节点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实践操作，加深印象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进行实地演练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及时发现问题并纠正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分阶段评估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目标达成的重要性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展示专业能力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提高员工专业水平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塑造良好形象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增强员工职业素养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增强企业竞争力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塑造企业优良形象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对比实际表现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与预期目标对比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分析差距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不断改进培训方案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优化培训流程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目标评估与调整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检查培训效果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培训目标设定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穿着讲究，仪表端庄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员工形象提升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自信表现，从容应对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善于倾听，表达清晰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培训前的准备工作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确立培训目标和流程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确定培训形式和工具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选择培训方式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明确培训重点和主题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培训中的重点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介绍企业文化和行为准则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讲解企业礼仪规范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培养有效沟通和谈判能力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实际操作商务礼仪技巧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模拟商务场景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培训后的跟踪反馈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培训后及时收集员工反馈，为个性化辅导提供数据支持，跟踪和评估培训效果，确保员工技能认证的有效实施。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企业礼仪培训效果评估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评估培训成效和影响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调整培训策略和方法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培训成果展示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展示员工技能认证成果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激励员工持续学习提升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成功培训案例分享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分享企业培训成功案例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总结成功培训经验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https://d.book118.com/187144123011006055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19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企业礼仪培训的员工技能认证</vt:lpstr>
      <vt:lpstr>目录</vt:lpstr>
      <vt:lpstr>第1章 企业礼仪培训的重要性</vt:lpstr>
      <vt:lpstr> </vt:lpstr>
      <vt:lpstr>企业礼仪培训的必要性</vt:lpstr>
      <vt:lpstr>企业礼仪培训内容</vt:lpstr>
      <vt:lpstr>企业礼仪培训的影响</vt:lpstr>
      <vt:lpstr>第2章 企业礼仪培训的目标</vt:lpstr>
      <vt:lpstr> </vt:lpstr>
      <vt:lpstr>培训目标实施</vt:lpstr>
      <vt:lpstr>目标达成的重要性</vt:lpstr>
      <vt:lpstr>目标评估与调整</vt:lpstr>
      <vt:lpstr>培训目标设定</vt:lpstr>
      <vt:lpstr>第3章 企业礼仪培训的实施</vt:lpstr>
      <vt:lpstr>培训前的准备工作</vt:lpstr>
      <vt:lpstr>培训中的重点</vt:lpstr>
      <vt:lpstr> </vt:lpstr>
      <vt:lpstr>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2024-09-29T14:31:50.469</cp:lastPrinted>
  <dcterms:created xsi:type="dcterms:W3CDTF">2024-09-29T06:31:50Z</dcterms:created>
  <dcterms:modified xsi:type="dcterms:W3CDTF">2024-09-29T06:31:52Z</dcterms:modified>
</cp:coreProperties>
</file>