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9A00D-46D2-4F60-B009-8805F478A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E3B10-457D-4C8A-882B-D2CFBCEA8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74648-A0C3-4BD6-8E3D-879E21AFE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AC5FC8-B39B-4A50-8D31-E2A15F1CC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874E40-C33A-4AAF-8A6A-B66BDA664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37304B-D8C2-4460-8809-3DCD2294A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B3FAB6-AB52-491A-9D08-CD5931C2C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8B112C-5679-40A8-A85D-CB3A3DF04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244922-43A9-4328-96A0-1EBB50867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C7AD0-9E08-499D-83F1-E7E955B49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DC595-09EA-4F2A-9082-3846AC687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14511111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日常礼仪培训教材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个人礼仪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家庭礼仪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社交礼仪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职场礼仪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餐桌礼仪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08" b="17808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234" b="15234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礼仪意义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礼仪有助于维护社会秩序，促进人际关系的和谐发展，提高个人修养与形象，展现文明程度与民族精神。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礼仪是一种社会行为规范，体现人们在社会交往中的相互尊重与友善，涉及言谈举止、服饰仪容、场合规矩等方面。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礼仪的定义与意义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礼仪起源于原始社会的祭祀活动，人们通过特定的仪式表达对神灵的敬畏与祈求。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随着社会进步与文明发展，礼仪逐渐渗透到各个生活领域，形成了一套完善的礼仪体系。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礼仪的起源与发展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从俗原则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从俗是礼仪的补充，要求人们在特定场合下遵从当地的风俗习惯，以示尊重。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真诚原则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真诚是礼仪的灵魂，要求人们以真诚的态度待人接物，不虚伪做作。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适度原则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适度是礼仪的保障，要求人们的言行举止符合场合要求，不过度夸张或过于拘谨。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尊重原则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尊重他人是礼仪的核心，包括尊重他人的人格、习惯、信仰等。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自律原则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自律是礼仪的基础，要求人们在任何场合下都能自觉遵守礼仪规范。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礼仪的原则与规范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个人礼仪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48" b="1784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8285" b="18285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面部清洁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保持面部干净，无油光，避免过多使用化妆品。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发型整齐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头发干净、整洁，发型符合个人气质和场合要求。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眼神交流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与人交谈时，保持眼神交流，展现自信和尊重。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2030" b="22030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用语文明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使用礼貌用语，避免粗俗语言，尊重他人感受。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态度友善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保持微笑，友善待人，展现亲和力。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倾听他人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认真倾听他人讲话，不打断别人，给予积极反馈。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言谈举止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服饰色彩搭配和谐，避免过于花哨或单调。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符合场合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根据不同场合选择适当的服饰，体现对场合的尊重。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整洁有序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服饰干净整洁，无破损或污渍，注意细节。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服饰搭配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家庭礼仪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对家中的长辈，如父母、祖父母等，应保持恭敬和尊重的态度，听从他们的教诲。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尊重长辈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75" r="2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关爱晚辈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" r="1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夫妻相敬如宾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00" r="11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对家中的晚辈，如子女、孙子女等，应给予关爱和照顾，关注他们的成长和教育。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夫妻之间应相互尊重、理解和支持，共同营造和谐幸福的家庭氛围。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家庭成员间的礼仪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对待来访的客人，应热情周到地接待，主动打招呼、让座、敬茶等。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热情接待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与客人交谈时，应注意使用礼貌用语，认真倾听对方的谈话，不随意打断或插话。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礼貌待客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不随意询问客人的私人问题，如收入、婚姻状况等，尊重客人的个人隐私。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尊重隐私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家庭待客之道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https://d.book118.com/187145111112006034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2024-09-08T12:38:34.697</cp:lastPrinted>
  <dcterms:created xsi:type="dcterms:W3CDTF">2024-09-08T04:38:34Z</dcterms:created>
  <dcterms:modified xsi:type="dcterms:W3CDTF">2024-09-08T04:38:36Z</dcterms:modified>
</cp:coreProperties>
</file>