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C1F26D-D67B-479D-8763-17FE3E8F9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A0DF0-EB17-4FB7-B62A-F9C9C0DA0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D26F93-11A9-4F10-9E17-7A997032F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74B4EA-C30E-457F-8542-8A1429B46F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5360C7-287F-40E9-84A8-E3794E5B94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8FDDB3-AAA5-466E-9100-0A3B0ECD4F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B0989D-3D32-4AB3-9565-0509DA7B59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5AD329-FD62-4883-9E4D-0439EE7623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2AD4E-E2FB-4181-898D-4374FDEAC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49BB2-E2E7-48BA-A27C-10F714764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D89B0-8A8A-4F2E-BF4B-09EBA112C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461031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孕期与哺乳期妇女维持健康的抗氧化剂</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抗氧化剂基本概念与重要性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常见抗氧化剂种类及功能介绍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孕期妇女合理补充抗氧化剂策略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哺乳期妇女维持健康抗氧化方法探讨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抗氧化剂在孕期和哺乳期应用案例分享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抗氧化剂基本概念与重要性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9167" r="91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抗氧化剂是一类能够抑制或延缓氧化反应的物质，通过清除自由基来减少氧化应激损害。</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抗氧化剂可以保护细胞免受氧化损伤，维持细胞正常功能和代谢。</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常见的抗氧化剂包括维生素C、维生素E、β-胡萝卜素等，它们各自具有不同的作用机制和协同作用。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抗氧化剂定义及作用机制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孕期和哺乳期妇女由于生理变化和代谢需求增加，对抗氧化剂的需求量也相应增加。</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孕期妇女需要更多的抗氧化剂来保护自身和胎儿的细胞免受氧化损伤，同时促进胎儿的生长发育。</a:t>
            </a:r>
          </a:p>
        </p:txBody>
      </p:sp>
      <p:pic>
        <p:nvPicPr>
          <p:cNvPr id="6" name="Picture 6"/>
          <p:cNvPicPr>
            <a:picLocks noChangeAspect="1"/>
          </p:cNvPicPr>
          <p:nvPr/>
        </p:nvPicPr>
        <p:blipFill>
          <a:blip r:embed="rId2"/>
          <a:srcRect t="19593" b="1959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6479" b="1647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哺乳期妇女则需要通过乳汁为婴儿提供足够的抗氧化剂，以保护婴儿免受氧化应激损害。</a:t>
            </a:r>
          </a:p>
        </p:txBody>
      </p:sp>
      <p:pic>
        <p:nvPicPr>
          <p:cNvPr id="10" name="Picture 10"/>
          <p:cNvPicPr>
            <a:picLocks noChangeAspect="1"/>
          </p:cNvPicPr>
          <p:nvPr/>
        </p:nvPicPr>
        <p:blipFill>
          <a:blip r:embed="rId4"/>
          <a:srcRect t="14865" b="1486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孕期与哺乳期特殊需求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充足的抗氧化剂摄入有助于维持母婴免疫系统的正常功能，减少感染和炎症的发生。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抗氧化剂还可以促进母婴神经系统的发育和功能，提高婴儿的认知能力和智力水平。</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抗氧化剂可以减少孕期和哺乳期妇女患氧化应激相关疾病的风险，如妊娠期糖尿病、高血压等。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抗氧化剂对母婴健康意义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常见抗氧化剂种类及功能介绍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62" b="26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271" b="1527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维生素类抗氧化剂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维生素C</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具有强大的抗氧化能力，可以保护细胞免受自由基损害，同时参与胶原蛋白的合成，对皮肤、骨骼和牙齿健康有重要作用。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维生素E</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主要存在于植物油、坚果和绿叶蔬菜中，能够保护细胞膜和细胞内的脂质免受氧化损伤，对心血管健康有益。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β-胡萝卜素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是维生素A的前体，具有抗氧化作用，可以保护视力和皮肤健康，同时增强免疫力。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是人体必需的微量元素之一，具有强抗氧化作用，可以保护细胞免受自由基损害，对心血管、免疫和甲状腺健康有益。</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参与多种酶的合成和活性，具有抗氧化和抗炎作用，对皮肤和免疫健康有重要作用。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是多种抗氧化酶的辅助因子，参与铁的代谢和红细胞生成，对心血管和神经健康有益。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矿物质类抗氧化剂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广泛存在于水果、蔬菜和茶叶中，具有强抗氧化和抗炎作用，对心血管和肿瘤预防有益。</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多酚类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黄酮类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花青素类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833" r="15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主要存在于柑橘类水果、草莓、蔬菜和红酒中，具有抗氧化、抗炎和抗癌作用。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是植物中的一种水溶性色素，具有强抗氧化和抗炎作用，对视力保护和心血管健康有益。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植物化学物类抗氧化剂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谷胱甘肽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是由三个氨基酸组成的小分子肽，具有强抗氧化作用，可以保护细胞免受自由基损害，同时参与解毒过程。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辅酶Q10</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是一种脂溶性抗氧化剂，主要存在于线粒体内膜中，参与能量生成过程，对心血管和神经健康有益。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硫辛酸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是一种水溶性维生素，具有抗氧化和抗炎作用，可以保护细胞免受自由基损害，同时对神经和心血管健康有益。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其他类型抗氧化剂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孕期妇女合理补充抗氧化剂策略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选择富含抗氧化剂的食用油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如橄榄油、亚麻籽油等，这些食用油不仅富含抗氧化剂，还有助于心血管健康。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增加水果和蔬菜摄入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富含抗氧化剂的水果和蔬菜，如草莓、菠菜、胡萝卜等，应成为孕期饮食的重要组成部分。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适量摄入坚果和种子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坚果和种子，如核桃、杏仁、亚麻籽等，含有丰富的抗氧化物质，可适量食用。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膳食结构调整建议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根据医生建议补充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孕期妇女在补充抗氧化剂之前，应咨询医生或营养师的建议，以确保补充的剂量和种类适合自身需要。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选择合格产品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购买抗氧化剂补充剂时，应选择正规渠道购买，并查看产品标签上的成分表、生产日期和保质期等信息。</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遵循剂量建议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按照医生或营养师的建议进行补充，不要自行增加剂量或更改补充方式。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营养素补充剂使用指导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https://d.book118.com/187146103103006042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2024-09-15T20:06:57.236</cp:lastPrinted>
  <dcterms:created xsi:type="dcterms:W3CDTF">2024-09-15T12:06:57Z</dcterms:created>
  <dcterms:modified xsi:type="dcterms:W3CDTF">2024-09-15T12:06:59Z</dcterms:modified>
</cp:coreProperties>
</file>