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BD6C9-2C33-44BC-AD20-64E6B36F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7A6DB-D8EF-4EC0-8688-FD6C252FE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42E1F-9C53-4FF6-A467-ACED00FBD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BDBF0-422F-47F5-9AC2-9FD6F4503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10348-A6B4-48F1-9ECF-90438AAFC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B0596D-2FF6-4F49-9F9C-5504D379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4BB87-49C3-4B8C-B183-7B10BD3A3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E0337-7507-47DE-B638-860631660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9B8CB-A76A-47B3-B708-942F3604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EBF4D-988D-4B9E-96FA-51741FBB5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B3407-D2A5-405B-B39D-D5352BFFC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823" r:id="rId2"/>
    <p:sldLayoutId id="2147489824" r:id="rId3"/>
    <p:sldLayoutId id="2147489825" r:id="rId4"/>
    <p:sldLayoutId id="2147489826" r:id="rId5"/>
    <p:sldLayoutId id="2147489827" r:id="rId6"/>
    <p:sldLayoutId id="2147489828" r:id="rId7"/>
    <p:sldLayoutId id="2147489829" r:id="rId8"/>
    <p:sldLayoutId id="2147489830" r:id="rId9"/>
    <p:sldLayoutId id="2147489831" r:id="rId10"/>
    <p:sldLayoutId id="21474898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31" Type="http://schemas.openxmlformats.org/officeDocument/2006/relationships/tags" Target="../tags/tag166.xml" /><Relationship Id="rId32" Type="http://schemas.openxmlformats.org/officeDocument/2006/relationships/tags" Target="../tags/tag167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0040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时尚IKON粉丝见面会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时尚IKON粉丝见面会概述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时尚IKON品牌介绍</a:t>
            </a:r>
            <a:endParaRPr lang="en-US" altLang="zh-CN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时尚IKON粉丝互动环节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时尚IKON未来展望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时尚IKON产品展示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时尚IKON粉丝见面会概述</a:t>
            </a:r>
            <a:endParaRPr lang="zh-CN" altLang="en-US"/>
          </a:p>
        </p:txBody>
      </p:sp>
      <p:sp>
        <p:nvSpPr>
          <p:cNvPr id="10489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见面会背景</a:t>
            </a:r>
            <a:endParaRPr lang="zh-CN" altLang="en-US"/>
          </a:p>
        </p:txBody>
      </p:sp>
      <p:sp>
        <p:nvSpPr>
          <p:cNvPr id="10489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51628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18"/>
          <p:cNvSpPr/>
          <p:nvPr>
            <p:custDataLst>
              <p:tags r:id="rId4"/>
            </p:custDataLst>
          </p:nvPr>
        </p:nvSpPr>
        <p:spPr>
          <a:xfrm>
            <a:off x="6435828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52259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4"/>
          <p:cNvSpPr/>
          <p:nvPr>
            <p:custDataLst>
              <p:tags r:id="rId8"/>
            </p:custDataLst>
          </p:nvPr>
        </p:nvSpPr>
        <p:spPr>
          <a:xfrm>
            <a:off x="82098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举办地点：北京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主办方：时尚IKON杂志社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6487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1"/>
          <p:cNvSpPr/>
          <p:nvPr>
            <p:custDataLst>
              <p:tags r:id="rId14"/>
            </p:custDataLst>
          </p:nvPr>
        </p:nvSpPr>
        <p:spPr>
          <a:xfrm>
            <a:off x="3700653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318350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25"/>
          <p:cNvSpPr/>
          <p:nvPr>
            <p:custDataLst>
              <p:tags r:id="rId18"/>
            </p:custDataLst>
          </p:nvPr>
        </p:nvSpPr>
        <p:spPr>
          <a:xfrm>
            <a:off x="9170372" y="2389531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61104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目的：与粉丝互动，分享时尚潮流资讯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举办时间：2023年5月1日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见面会目的</a:t>
            </a:r>
            <a:endParaRPr lang="zh-CN" altLang="en-US"/>
          </a:p>
        </p:txBody>
      </p:sp>
      <p:sp>
        <p:nvSpPr>
          <p:cNvPr id="1049054" name="圆角矩形 26"/>
          <p:cNvSpPr/>
          <p:nvPr>
            <p:custDataLst>
              <p:tags r:id="rId2"/>
            </p:custDataLst>
          </p:nvPr>
        </p:nvSpPr>
        <p:spPr>
          <a:xfrm>
            <a:off x="694799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6" name="圆角矩形 28"/>
          <p:cNvSpPr/>
          <p:nvPr>
            <p:custDataLst>
              <p:tags r:id="rId3"/>
            </p:custDataLst>
          </p:nvPr>
        </p:nvSpPr>
        <p:spPr>
          <a:xfrm>
            <a:off x="697300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8" name="文本框 31"/>
          <p:cNvSpPr txBox="1"/>
          <p:nvPr>
            <p:custDataLst>
              <p:tags r:id="rId4"/>
            </p:custDataLst>
          </p:nvPr>
        </p:nvSpPr>
        <p:spPr>
          <a:xfrm>
            <a:off x="847387" y="2215725"/>
            <a:ext cx="2247686" cy="3352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增强粉丝与偶像之间的互动和交流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29"/>
          <p:cNvSpPr/>
          <p:nvPr>
            <p:custDataLst>
              <p:tags r:id="rId5"/>
            </p:custDataLst>
          </p:nvPr>
        </p:nvSpPr>
        <p:spPr>
          <a:xfrm>
            <a:off x="344389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2" name="圆角矩形 32"/>
          <p:cNvSpPr/>
          <p:nvPr>
            <p:custDataLst>
              <p:tags r:id="rId6"/>
            </p:custDataLst>
          </p:nvPr>
        </p:nvSpPr>
        <p:spPr>
          <a:xfrm>
            <a:off x="344639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4" name="文本框 34"/>
          <p:cNvSpPr txBox="1"/>
          <p:nvPr>
            <p:custDataLst>
              <p:tags r:id="rId7"/>
            </p:custDataLst>
          </p:nvPr>
        </p:nvSpPr>
        <p:spPr>
          <a:xfrm>
            <a:off x="3598979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推广时尚IKON的品牌和产品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3"/>
          <p:cNvSpPr/>
          <p:nvPr>
            <p:custDataLst>
              <p:tags r:id="rId8"/>
            </p:custDataLst>
          </p:nvPr>
        </p:nvSpPr>
        <p:spPr>
          <a:xfrm>
            <a:off x="619298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8" name="圆角矩形 4"/>
          <p:cNvSpPr/>
          <p:nvPr>
            <p:custDataLst>
              <p:tags r:id="rId9"/>
            </p:custDataLst>
          </p:nvPr>
        </p:nvSpPr>
        <p:spPr>
          <a:xfrm>
            <a:off x="619548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0" name="文本框 5"/>
          <p:cNvSpPr txBox="1"/>
          <p:nvPr>
            <p:custDataLst>
              <p:tags r:id="rId10"/>
            </p:custDataLst>
          </p:nvPr>
        </p:nvSpPr>
        <p:spPr>
          <a:xfrm>
            <a:off x="6347445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提高粉丝对时尚IKON的忠诚度和购买意愿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8"/>
          <p:cNvSpPr/>
          <p:nvPr>
            <p:custDataLst>
              <p:tags r:id="rId11"/>
            </p:custDataLst>
          </p:nvPr>
        </p:nvSpPr>
        <p:spPr>
          <a:xfrm>
            <a:off x="894207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4" name="圆角矩形 9"/>
          <p:cNvSpPr/>
          <p:nvPr>
            <p:custDataLst>
              <p:tags r:id="rId12"/>
            </p:custDataLst>
          </p:nvPr>
        </p:nvSpPr>
        <p:spPr>
          <a:xfrm>
            <a:off x="894457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6" name="文本框 10"/>
          <p:cNvSpPr txBox="1"/>
          <p:nvPr>
            <p:custDataLst>
              <p:tags r:id="rId13"/>
            </p:custDataLst>
          </p:nvPr>
        </p:nvSpPr>
        <p:spPr>
          <a:xfrm>
            <a:off x="9096535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收集粉丝反馈，改进产品和服务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见面会主题</a:t>
            </a:r>
            <a:endParaRPr lang="zh-CN" altLang="en-US"/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2472706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3311791" y="4098526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4097468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4761529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5442320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831119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872301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4044060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7067725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3796324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5035004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8560575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4145728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694799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时尚IKON粉丝见面会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937006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参与人群：时尚IKON粉丝、时尚爱好者、媒体记者等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8209884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活动地点：待定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1854975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主题：时尚、潮流、个性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31"/>
            </p:custDataLst>
          </p:nvPr>
        </p:nvSpPr>
        <p:spPr>
          <a:xfrm>
            <a:off x="6442916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活动时间：待定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2"/>
            </p:custDataLst>
          </p:nvPr>
        </p:nvSpPr>
        <p:spPr>
          <a:xfrm>
            <a:off x="3621944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活动形式：互动游戏、时尚秀、粉丝互动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时尚IKON品牌介绍</a:t>
            </a:r>
            <a:endParaRPr lang="zh-CN" altLang="en-US"/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品牌历史</a:t>
            </a:r>
            <a:endParaRPr lang="zh-CN" altLang="en-US"/>
          </a:p>
        </p:txBody>
      </p:sp>
      <p:sp>
        <p:nvSpPr>
          <p:cNvPr id="1049264" name="椭圆 262"/>
          <p:cNvSpPr/>
          <p:nvPr>
            <p:custDataLst>
              <p:tags r:id="rId2"/>
            </p:custDataLst>
          </p:nvPr>
        </p:nvSpPr>
        <p:spPr>
          <a:xfrm>
            <a:off x="2472706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3"/>
          <p:cNvSpPr/>
          <p:nvPr>
            <p:custDataLst>
              <p:tags r:id="rId3"/>
            </p:custDataLst>
          </p:nvPr>
        </p:nvSpPr>
        <p:spPr>
          <a:xfrm>
            <a:off x="3311791" y="4098526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4"/>
          <p:cNvSpPr/>
          <p:nvPr>
            <p:custDataLst>
              <p:tags r:id="rId4"/>
            </p:custDataLst>
          </p:nvPr>
        </p:nvSpPr>
        <p:spPr>
          <a:xfrm>
            <a:off x="4097468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5"/>
          <p:cNvSpPr/>
          <p:nvPr>
            <p:custDataLst>
              <p:tags r:id="rId5"/>
            </p:custDataLst>
          </p:nvPr>
        </p:nvSpPr>
        <p:spPr>
          <a:xfrm>
            <a:off x="4761529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6"/>
          <p:cNvSpPr/>
          <p:nvPr>
            <p:custDataLst>
              <p:tags r:id="rId6"/>
            </p:custDataLst>
          </p:nvPr>
        </p:nvSpPr>
        <p:spPr>
          <a:xfrm>
            <a:off x="5442320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68"/>
          <p:cNvSpPr/>
          <p:nvPr>
            <p:custDataLst>
              <p:tags r:id="rId8"/>
            </p:custDataLst>
          </p:nvPr>
        </p:nvSpPr>
        <p:spPr>
          <a:xfrm flipV="1">
            <a:off x="2831119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9"/>
          <p:cNvSpPr/>
          <p:nvPr>
            <p:custDataLst>
              <p:tags r:id="rId9"/>
            </p:custDataLst>
          </p:nvPr>
        </p:nvSpPr>
        <p:spPr>
          <a:xfrm flipV="1">
            <a:off x="2872301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2"/>
          <p:cNvSpPr/>
          <p:nvPr>
            <p:custDataLst>
              <p:tags r:id="rId12"/>
            </p:custDataLst>
          </p:nvPr>
        </p:nvSpPr>
        <p:spPr>
          <a:xfrm flipV="1">
            <a:off x="4044060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76"/>
          <p:cNvSpPr/>
          <p:nvPr>
            <p:custDataLst>
              <p:tags r:id="rId16"/>
            </p:custDataLst>
          </p:nvPr>
        </p:nvSpPr>
        <p:spPr>
          <a:xfrm flipV="1">
            <a:off x="7067725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77"/>
          <p:cNvSpPr/>
          <p:nvPr>
            <p:custDataLst>
              <p:tags r:id="rId17"/>
            </p:custDataLst>
          </p:nvPr>
        </p:nvSpPr>
        <p:spPr>
          <a:xfrm flipV="1">
            <a:off x="3796324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图形 15"/>
          <p:cNvSpPr/>
          <p:nvPr>
            <p:custDataLst>
              <p:tags r:id="rId23"/>
            </p:custDataLst>
          </p:nvPr>
        </p:nvSpPr>
        <p:spPr>
          <a:xfrm>
            <a:off x="5035004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图形 19"/>
          <p:cNvSpPr/>
          <p:nvPr>
            <p:custDataLst>
              <p:tags r:id="rId24"/>
            </p:custDataLst>
          </p:nvPr>
        </p:nvSpPr>
        <p:spPr>
          <a:xfrm>
            <a:off x="8560575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图形 27"/>
          <p:cNvSpPr/>
          <p:nvPr>
            <p:custDataLst>
              <p:tags r:id="rId25"/>
            </p:custDataLst>
          </p:nvPr>
        </p:nvSpPr>
        <p:spPr>
          <a:xfrm>
            <a:off x="4145728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27"/>
            </p:custDataLst>
          </p:nvPr>
        </p:nvSpPr>
        <p:spPr>
          <a:xfrm>
            <a:off x="694799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创立时间：2010年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28"/>
            </p:custDataLst>
          </p:nvPr>
        </p:nvSpPr>
        <p:spPr>
          <a:xfrm>
            <a:off x="937006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发展历程：从最初的服装品牌，发展到涵盖配饰、鞋履、家居等多个领域的时尚品牌。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9"/>
            </p:custDataLst>
          </p:nvPr>
        </p:nvSpPr>
        <p:spPr>
          <a:xfrm>
            <a:off x="7050351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品牌定位：年轻时尚，潮流引领者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30"/>
            </p:custDataLst>
          </p:nvPr>
        </p:nvSpPr>
        <p:spPr>
          <a:xfrm>
            <a:off x="3014508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创始人：李明博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品牌理念</a:t>
            </a:r>
            <a:endParaRPr lang="zh-CN" altLang="en-US"/>
          </a:p>
        </p:txBody>
      </p:sp>
      <p:sp>
        <p:nvSpPr>
          <p:cNvPr id="1049348" name="对角圆角矩形 15"/>
          <p:cNvSpPr/>
          <p:nvPr>
            <p:custDataLst>
              <p:tags r:id="rId2"/>
            </p:custDataLst>
          </p:nvPr>
        </p:nvSpPr>
        <p:spPr>
          <a:xfrm>
            <a:off x="1449258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6"/>
          <p:cNvSpPr/>
          <p:nvPr>
            <p:custDataLst>
              <p:tags r:id="rId3"/>
            </p:custDataLst>
          </p:nvPr>
        </p:nvSpPr>
        <p:spPr>
          <a:xfrm>
            <a:off x="1449258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7"/>
          <p:cNvSpPr/>
          <p:nvPr>
            <p:custDataLst>
              <p:tags r:id="rId4"/>
            </p:custDataLst>
          </p:nvPr>
        </p:nvSpPr>
        <p:spPr>
          <a:xfrm>
            <a:off x="2014865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5"/>
            </p:custDataLst>
          </p:nvPr>
        </p:nvSpPr>
        <p:spPr>
          <a:xfrm>
            <a:off x="2051397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倡导环保、可持续、社会责任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2"/>
          <p:cNvSpPr/>
          <p:nvPr>
            <p:custDataLst>
              <p:tags r:id="rId6"/>
            </p:custDataLst>
          </p:nvPr>
        </p:nvSpPr>
        <p:spPr>
          <a:xfrm>
            <a:off x="1449258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53"/>
          <p:cNvSpPr/>
          <p:nvPr>
            <p:custDataLst>
              <p:tags r:id="rId7"/>
            </p:custDataLst>
          </p:nvPr>
        </p:nvSpPr>
        <p:spPr>
          <a:xfrm>
            <a:off x="1449258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54"/>
          <p:cNvSpPr/>
          <p:nvPr>
            <p:custDataLst>
              <p:tags r:id="rId8"/>
            </p:custDataLst>
          </p:nvPr>
        </p:nvSpPr>
        <p:spPr>
          <a:xfrm>
            <a:off x="2014865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56"/>
          <p:cNvSpPr txBox="1"/>
          <p:nvPr>
            <p:custDataLst>
              <p:tags r:id="rId9"/>
            </p:custDataLst>
          </p:nvPr>
        </p:nvSpPr>
        <p:spPr>
          <a:xfrm>
            <a:off x="2051397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追求时尚、个性、创新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5"/>
          <p:cNvSpPr/>
          <p:nvPr>
            <p:custDataLst>
              <p:tags r:id="rId10"/>
            </p:custDataLst>
          </p:nvPr>
        </p:nvSpPr>
        <p:spPr>
          <a:xfrm>
            <a:off x="1449258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6"/>
          <p:cNvSpPr/>
          <p:nvPr>
            <p:custDataLst>
              <p:tags r:id="rId11"/>
            </p:custDataLst>
          </p:nvPr>
        </p:nvSpPr>
        <p:spPr>
          <a:xfrm>
            <a:off x="1449258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7"/>
          <p:cNvSpPr/>
          <p:nvPr>
            <p:custDataLst>
              <p:tags r:id="rId12"/>
            </p:custDataLst>
          </p:nvPr>
        </p:nvSpPr>
        <p:spPr>
          <a:xfrm>
            <a:off x="2014865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13"/>
            </p:custDataLst>
          </p:nvPr>
        </p:nvSpPr>
        <p:spPr>
          <a:xfrm>
            <a:off x="2051397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注重品质、细节、设计感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9"/>
          <p:cNvSpPr/>
          <p:nvPr>
            <p:custDataLst>
              <p:tags r:id="rId14"/>
            </p:custDataLst>
          </p:nvPr>
        </p:nvSpPr>
        <p:spPr>
          <a:xfrm>
            <a:off x="1449258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0"/>
          <p:cNvSpPr/>
          <p:nvPr>
            <p:custDataLst>
              <p:tags r:id="rId15"/>
            </p:custDataLst>
          </p:nvPr>
        </p:nvSpPr>
        <p:spPr>
          <a:xfrm>
            <a:off x="1449258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1"/>
          <p:cNvSpPr/>
          <p:nvPr>
            <p:custDataLst>
              <p:tags r:id="rId16"/>
            </p:custDataLst>
          </p:nvPr>
        </p:nvSpPr>
        <p:spPr>
          <a:xfrm>
            <a:off x="2014865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12"/>
          <p:cNvSpPr txBox="1"/>
          <p:nvPr>
            <p:custDataLst>
              <p:tags r:id="rId17"/>
            </p:custDataLst>
          </p:nvPr>
        </p:nvSpPr>
        <p:spPr>
          <a:xfrm>
            <a:off x="2051397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致力于为消费者提供高品质、高性价比的产品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品牌特色</a:t>
            </a:r>
            <a:endParaRPr lang="zh-CN" altLang="en-US"/>
          </a:p>
        </p:txBody>
      </p:sp>
      <p:sp>
        <p:nvSpPr>
          <p:cNvPr id="1049420" name="矩形 38"/>
          <p:cNvSpPr/>
          <p:nvPr>
            <p:custDataLst>
              <p:tags r:id="rId2"/>
            </p:custDataLst>
          </p:nvPr>
        </p:nvSpPr>
        <p:spPr>
          <a:xfrm rot="204112">
            <a:off x="1477304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39"/>
          <p:cNvSpPr/>
          <p:nvPr>
            <p:custDataLst>
              <p:tags r:id="rId3"/>
            </p:custDataLst>
          </p:nvPr>
        </p:nvSpPr>
        <p:spPr>
          <a:xfrm>
            <a:off x="1482036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TextBox 2"/>
          <p:cNvSpPr txBox="1"/>
          <p:nvPr>
            <p:custDataLst>
              <p:tags r:id="rId4"/>
            </p:custDataLst>
          </p:nvPr>
        </p:nvSpPr>
        <p:spPr>
          <a:xfrm>
            <a:off x="1719316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融合时尚与科技，打造独特风格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426" name="矩形 100"/>
          <p:cNvSpPr/>
          <p:nvPr>
            <p:custDataLst>
              <p:tags r:id="rId5"/>
            </p:custDataLst>
          </p:nvPr>
        </p:nvSpPr>
        <p:spPr>
          <a:xfrm rot="204112">
            <a:off x="6611609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01"/>
          <p:cNvSpPr/>
          <p:nvPr>
            <p:custDataLst>
              <p:tags r:id="rId6"/>
            </p:custDataLst>
          </p:nvPr>
        </p:nvSpPr>
        <p:spPr>
          <a:xfrm>
            <a:off x="6617017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TextBox 2"/>
          <p:cNvSpPr txBox="1"/>
          <p:nvPr>
            <p:custDataLst>
              <p:tags r:id="rId7"/>
            </p:custDataLst>
          </p:nvPr>
        </p:nvSpPr>
        <p:spPr>
          <a:xfrm>
            <a:off x="6854973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注重细节设计，追求卓越品质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432" name="矩形 122"/>
          <p:cNvSpPr/>
          <p:nvPr>
            <p:custDataLst>
              <p:tags r:id="rId8"/>
            </p:custDataLst>
          </p:nvPr>
        </p:nvSpPr>
        <p:spPr>
          <a:xfrm rot="204112">
            <a:off x="1477304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23"/>
          <p:cNvSpPr/>
          <p:nvPr>
            <p:custDataLst>
              <p:tags r:id="rId9"/>
            </p:custDataLst>
          </p:nvPr>
        </p:nvSpPr>
        <p:spPr>
          <a:xfrm>
            <a:off x="1482036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TextBox 2"/>
          <p:cNvSpPr txBox="1"/>
          <p:nvPr>
            <p:custDataLst>
              <p:tags r:id="rId10"/>
            </p:custDataLst>
          </p:nvPr>
        </p:nvSpPr>
        <p:spPr>
          <a:xfrm>
            <a:off x="1718640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采用环保材料，倡导绿色生活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438" name="矩形 89"/>
          <p:cNvSpPr/>
          <p:nvPr>
            <p:custDataLst>
              <p:tags r:id="rId11"/>
            </p:custDataLst>
          </p:nvPr>
        </p:nvSpPr>
        <p:spPr>
          <a:xfrm rot="204112">
            <a:off x="6611609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90"/>
          <p:cNvSpPr/>
          <p:nvPr>
            <p:custDataLst>
              <p:tags r:id="rId12"/>
            </p:custDataLst>
          </p:nvPr>
        </p:nvSpPr>
        <p:spPr>
          <a:xfrm>
            <a:off x="6617017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TextBox 2"/>
          <p:cNvSpPr txBox="1"/>
          <p:nvPr>
            <p:custDataLst>
              <p:tags r:id="rId13"/>
            </p:custDataLst>
          </p:nvPr>
        </p:nvSpPr>
        <p:spPr>
          <a:xfrm>
            <a:off x="685362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提供个性化定制服务，满足不同需求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时尚IKON产品展示</a:t>
            </a:r>
            <a:endParaRPr lang="zh-CN" altLang="en-US"/>
          </a:p>
        </p:txBody>
      </p:sp>
      <p:sp>
        <p:nvSpPr>
          <p:cNvPr id="10494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https://d.book118.com/187150040154006043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1"/>
  <p:tag name="KSO_WM_UNIT_INDEX" val="1_1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1"/>
  <p:tag name="KSO_WM_UNIT_INDEX" val="1_2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1"/>
  <p:tag name="KSO_WM_UNIT_INDEX" val="1_5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时尚IKON粉丝见面会</vt:lpstr>
      <vt:lpstr>目录</vt:lpstr>
      <vt:lpstr>时尚IKON粉丝见面会概述</vt:lpstr>
      <vt:lpstr>见面会背景</vt:lpstr>
      <vt:lpstr>见面会目的</vt:lpstr>
      <vt:lpstr>见面会主题</vt:lpstr>
      <vt:lpstr>时尚IKON品牌介绍</vt:lpstr>
      <vt:lpstr>品牌历史</vt:lpstr>
      <vt:lpstr>品牌理念</vt:lpstr>
      <vt:lpstr>品牌特色</vt:lpstr>
      <vt:lpstr>时尚IKON产品展示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2024-09-17T22:24:49.930</cp:lastPrinted>
  <dcterms:created xsi:type="dcterms:W3CDTF">2024-09-17T14:24:49Z</dcterms:created>
  <dcterms:modified xsi:type="dcterms:W3CDTF">2024-09-17T14:24:52Z</dcterms:modified>
</cp:coreProperties>
</file>