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5B365-ABE6-4FD4-9DF3-1B376BE98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16714-48B4-4E59-B04B-E937FD46A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BF0BE-09E6-48E7-A9D4-4AE1AF438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A741A-F17C-4846-86B7-69ADF722A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9944E-CEE8-4418-89BA-9CADD8273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0EBE4-95C9-4ACF-8E3C-1073F71CE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4E0C1B-61F4-4F59-A998-3B5E89ADB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7C643-B38D-46F0-9C0A-E0E3665FA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C034A-6DFB-41B1-8243-8F9ACA93C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BCEB5-ED7D-407C-B5B6-73C072C01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1A005-709F-4DD3-BCE0-F823A0B39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0056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餐厅连锁行业2024年公司转型策略研究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转型策略制定与实施路径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产品创新与服务升级举措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营销策略调整与拓展市场布局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组织变革与人才队伍建设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20世纪80年代至90年代初期，以肯德基、麦当劳为代表的国际品牌进入中国市场，开启了中国餐厅连锁行业的序幕。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90年代中后期至21世纪初，中国本土品牌如真功夫、乡村基等逐渐崛起，行业进入高速发展期。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458" b="12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近年来，随着互联网技术的普及和消费者需求的变化，餐厅连锁行业开始进入成熟与变革并存的阶段。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成熟与变革阶段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餐厅连锁行业发展历程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国际品牌与国内品牌并存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目前，中国餐厅连锁市场呈现国际品牌与国内品牌并存的格局，各自拥有一定的市场份额和竞争优势。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多元化与差异化竞争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为了在激烈的市场竞争中脱颖而出，餐厅连锁企业纷纷采取多元化和差异化的竞争策略，如推出创新菜品、打造特色主题餐厅等。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数字化与智能化转型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随着互联网技术的发展，数字化与智能化转型成为餐厅连锁行业的必然趋势。企业纷纷借助大数据、人工智能等技术手段提升运营效率和服务质量。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当前市场格局与竞争态势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50" r="4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随着消费者健康意识的提高，对健康饮食的需求不断增加。餐厅连锁企业需要关注健康食材的选择和烹饪方式的改进。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健康饮食需求增加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消费者对个性化定制服务的需求逐渐上升，餐厅连锁企业需要提供更加灵活多样的菜品选择和定制服务。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个性化定制服务需求上升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在互联网技术的推动下，消费者对线上线下融合体验的需求不断增强。餐厅连锁企业需要加强线上平台的建设和线下门店的数字化改造。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线上线下融合体验需求增强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消费者需求变化及趋势预测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食品安全法规不断完善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中国政府对食品安全的重视程度不断提高，相关法规不断完善。餐厅连锁企业需要严格遵守食品安全法规，确保食品安全质量。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5542" r="5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环保政策推动绿色餐饮发展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随着环保政策的不断加强，绿色餐饮成为行业发展的重要趋势。餐厅连锁企业需要关注环保政策要求，推动绿色食材采购和环保餐饮服务的发展。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数字化政策助力行业转型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中国政府积极推动数字化经济的发展，为餐厅连锁行业的数字化转型提供了政策支持和机遇。企业需要抓住政策机遇，加快数字化转型步伐。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政策法规影响因素及机遇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公司现状及问题分析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公司规模与分布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拥有数百家连锁餐厅，遍布全国多个省市，具备一定的品牌影响力和市场份额。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经营业绩与财务状况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近年来营业收入和净利润保持稳步增长，财务状况良好，具备较强的抗风险能力。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菜品特色与服务水平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以中式快餐为主打，菜品口味丰富，价格适中，服务水平在行业内处于中上水平。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公司概况及经营现状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20" r="167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688" r="26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随着餐饮市场的不断扩大，竞争对手日益增多，市场份额争夺激烈。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消费者对餐饮的需求越来越多样化，对菜品口味、服务质量、就餐环境等方面提出更高要求。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原材料、人力、租金等成本不断上涨，对公司的成本控制能力提出挑战。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成本控制压力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公司在品牌形象塑造和宣传推广方面投入不足，导致品牌知名度和美誉度有待提高。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品牌形象提升不足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核心竞争力评估与提升方向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公司已建立起较为完善的标准化管理体系，包括采购、加工、配送、销售等各个环节，确保产品质量和服务水平的稳定。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供应链整合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通过优化供应链管理，降低采购成本，提高原材料质量，增强公司的成本优势。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创新研发能力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加强菜品和服务的创新研发，推出符合消费者需求的新品和特色服务，提升公司的差异化竞争优势。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品牌营销与推广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加大品牌营销和推广力度，提升品牌知名度和美誉度，增强公司的品牌竞争力。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个性化服务提供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针对不同客户群体提供个性化服务，如定制菜品、生日优惠等，提高客户满意度和忠诚度。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从餐厅环境、服务质量、菜品口味等方面持续优化客户体验，提升客户满意度和口碑传播效果。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通过市场调研、客户反馈等途径深入了解消费者的需求和偏好，为产品和服务创新提供有力支持。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客户需求洞察与满足能力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转型策略制定与实施路径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990" b="149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通过全面分析市场趋势和消费者需求，制定符合公司发展的转型目标，如提升品牌形象、拓展市场份额、提高客户满意度等。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根据公司核心价值和长远发展目标，制定具有前瞻性和可持续性的愿景规划，明确未来几年的发展方向和重点。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明确转型目标和愿景规划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愿景规划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根据消费者需求和市场趋势，进行产品创新，打造具有独特卖点和竞争力的产品线。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提升服务质量，提供个性化、专业化的服务，增强客户黏性和满意度。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通过市场调研和分析，确定目标市场和客户群体，制定相应的市场定位策略，如高端、中端或大众市场等。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制定差异化竞争策略部署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根据转型目标和业务发展需求，优化组织结构，提高决策效率和执行力。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梳理并优化各项管理流程，如采购、生产、销售、服务等环节，降低成本、提高效率。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人才队伍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加强人才队伍建设，引进和培养具备创新能力和专业素养的人才，为公司转型提供有力支持。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优化组织结构和管理流程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https://d.book118.com/187150056021006032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2024-09-04T18:16:28.158</cp:lastPrinted>
  <dcterms:created xsi:type="dcterms:W3CDTF">2024-09-04T10:16:28Z</dcterms:created>
  <dcterms:modified xsi:type="dcterms:W3CDTF">2024-09-04T10:16:30Z</dcterms:modified>
</cp:coreProperties>
</file>