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77C48-E2B6-4933-A26C-C7F5F6B52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18200-A9A6-475B-B109-A3FFAE155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C866D-671E-4F6D-834B-F93F20479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980E9-17E5-4BD8-8ECD-48C893C42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4E5E29-D2EC-47DF-B893-05A63FA91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613CD1-AAA6-4F28-A30B-93CA7A0CA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D35C4-4C52-442F-87C2-7DA30FB1A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03640-2916-491C-93A6-09AB6B2ED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8E42D-15BF-4B97-A0FF-4A49BB2DC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52045-D89B-4203-B409-9E5F8DAF2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B1D2C-79C9-456F-9F51-9BDC4E78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016501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典型事故案例分析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案例一：机械事故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案例二：电气事故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案例三：火灾事故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案例四：化学事故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通过对典型事故案例的分析，了解事故发生的原因、过程和后果，为预防类似事故提供借鉴和参考。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随着社会经济的发展和工业化进程的加速，安全生产问题越来越受到关注。事故案例分析对于提高企业安全管理水平、加强政府监管、保障人民群众生命财产安全具有重要意义。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选取的事故案例应具有一定的代表性，能够反映某一行业或领域的安全生产特点。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17" r="54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选取的事故案例应具有一定的严重性，能够对人们的生命财产安全造成较大影响。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选取的事故案例应具有一定的广泛性，能够引起社会各界的关注和重视。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案例选择标准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案例一：机械事故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事故地点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某机械制造工厂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事故经过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操作员在操作冲压机时，因设备故障导致手部受伤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事故发生时间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事故描述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安全管理制度不健全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工厂未建立完善的安全管理制度，对设备维护和操作员培训缺乏有效监管。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冲压机长时间未进行维护，导致设备老化、磨损严重，易发生故障。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操作员安全意识薄弱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操作员未严格按照安全操作规程进行操作，对设备异常情况未及时发现和处理。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加强设备维护保养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定期对冲压机等机械设备进行检查、维修和保养，确保设备处于良好状态。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提高操作员安全意识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加强操作员安全教育培训，提高其对设备安全操作规程的掌握程度，增强安全意识。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完善安全管理制度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建立完善的安全管理制度，明确设备维护和操作员培训等方面的要求，加强监管力度，确保各项安全措施得到有效执行。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案例二：电气事故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事故发生时间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XXXX年XX月XX日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事故地点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某市居民小区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事故经过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一居民家中发生电气火灾，火势迅速蔓延至整个单元楼。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事故描述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经调查发现，该居民楼电气线路使用已超过20年，存在严重老化现象，绝缘层破损、线芯裸露，极易引发火灾。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电气线路老化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部分居民在装修过程中私拉乱接电线，未使用专业电工进行施工，导致电气线路布局混乱，容易发生短路、过载等故障。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私拉乱接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875" r="8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一些居民使用劣质电器设备，如伪劣插座、开关等，这些设备缺乏安全保护措施，极易引发火灾。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用电设备不规范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https://d.book118.com/187150165012006033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2024-09-06T06:26:21.213</cp:lastPrinted>
  <dcterms:created xsi:type="dcterms:W3CDTF">2024-09-05T22:26:21Z</dcterms:created>
  <dcterms:modified xsi:type="dcterms:W3CDTF">2024-09-05T22:26:22Z</dcterms:modified>
</cp:coreProperties>
</file>