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43FBE-F95D-4C43-8FDC-1034A57AB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D35AD-A669-4EC6-89C2-564A2D601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CFDC8-1914-49F7-9698-5B20ED1B1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FB9F69-AF44-45BE-AB03-9674397FD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79D116-3177-4AAE-A6D3-DAB1A8338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391BA4-3424-4E62-9A6D-AB58CE0E0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2853E5-0D5B-4B88-ACF2-347F109EA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119610-ACB5-4B61-8D4A-0712EE774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D4B21C-42DA-404B-83E0-889A3AC83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82767-183D-4B69-A77A-855BD37C9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BC8C7-96AB-46DF-8A4E-DB25992BD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5100220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变量之间的关系：用表格表示的变量间关系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变量与变量关系概述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表格表示法介绍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数值型变量间关系表格展示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类别型变量间关系表格展示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有序类别型变量间关系表格展示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时间序列数据中变量间关系表格展示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变量与变量关系概述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变量定义及分类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变量是指在研究过程中可以取不同数值的量，用于描述现象或事物的某种特征。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根据变量的性质和测量尺度，可分为定量变量、定性变量和有序变量等。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63" b="8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指两个或多个变量之间存在的统计联系或依赖关系。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包括正相关、负相关、无相关和非线性相关等。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变量间关系概念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变量间关系的类型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变量间关系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84" b="68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揭示现象内在联系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通过分析变量间关系，可以揭示研究现象之间的内在联系和规律。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预测和控制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基于已知的变量间关系，可以对未知情况进行预测和控制。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优化决策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了解变量间关系有助于制定更科学的决策，优化资源配置和效益。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变量关系在数据分析中重要性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表格表示法介绍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表格表示法定义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表格表示法是一种通过二维表格形式展示变量间关系的方法，可以清晰地呈现多个变量之间的数值关系。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表格具有结构清晰、易于理解、方便比较和计算等优点，能够直观地展示大量数据之间的关联和差异。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表格表示法定义及优势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适用于展示定量数据，如统计数据、实验结果等，可以清晰地呈现数值大小和变化趋势。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数值表格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适用于展示定性数据，如调查问卷结果、等级评定等，可以通过符号或文字描述来呈现变量间的关系。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符号表格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适用于分析两个或多个分类变量之间的关系，可以展示不同类别之间的组合情况和频数分布。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交叉表格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常见表格类型及适用场景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表格设计原则与注意事项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1021" r="11021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明确表格目的和受众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在设计表格前要明确表格的展示目的和受众对象，以便选择合适的表格类型和呈现方式。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注重数据准确性和完整性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在填写表格时要确保数据的准确性和完整性，避免出现错误或遗漏的情况。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精简表格内容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避免表格过于复杂和庞大，要精简内容，只展示关键信息，提高表格的可读性和易理解性。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规范表格格式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要遵循一定的格式规范，如标题、表头、数据对齐方式、字体大小等，以保证表格的整洁和美观。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数值型变量间关系表格展示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3332131" y="4551331"/>
            <a:ext cx="333375" cy="333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688419" y="1750981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15400" y="4337018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相关系数矩阵表格解读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58979" y="146356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相关系数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8456" y="18767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表示两个变量之间的线性相关程度，取值范围在-1到1之间。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248775" y="102065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正相关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328252" y="14338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相关系数大于0，表示一个变量增加时，另一个变量也增加。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328252" y="3735303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负相关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407729" y="4148477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相关系数小于0，表示一个变量增加时，另一个变量减少。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4339" y="4238625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相关程度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73817" y="465179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相关系数的绝对值越接近1，表示两个变量的线性相关程度越高。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1" name="Freeform 41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6" name="Freeform 6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协方差矩阵表格解读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协方差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表示两个变量共同变化的趋势，正值表示同向变化，负值表示反向变化。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非对角线元素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协方差矩阵非对角线上的元素为不同变量间的协方差，表示变量间的相互关系。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协方差矩阵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由多个变量的协方差组成的矩阵，展示多个变量间的相互关系。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对角线元素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协方差矩阵对角线上的元素为各变量的方差，表示变量的离散程度。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https://d.book118.com/187151002200006040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2024-09-13T14:55:54.318</cp:lastPrinted>
  <dcterms:created xsi:type="dcterms:W3CDTF">2024-09-13T06:55:54Z</dcterms:created>
  <dcterms:modified xsi:type="dcterms:W3CDTF">2024-09-13T06:55:56Z</dcterms:modified>
</cp:coreProperties>
</file>