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23805-599A-4D71-B602-314BD6553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813CB-8E95-43B1-A8F7-90BCEBDE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0E1C7-4E4B-4508-B545-1FD38702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7DF19-B45B-47F8-B4BD-61136EE43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D7E7A-F66C-4B49-AF58-688FF0C5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D9E98-7D24-4D55-8DD0-AA1035EB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05925-CCAB-4727-814F-AF47A3B0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53D8E-FE60-4DF4-8B61-5B32BB5D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D94F3-A31F-47FF-81D4-492F45F5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2826E-6794-4050-8AAC-F4B402BC7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58D40-19C5-423D-BED7-A7C7AF11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102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品质组长年终总结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品质管理策略实施情况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客户满意度改善举措汇报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供应商管理策略调整及效果评估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行业动态关注与应对策略部署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品质管理体系建设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成功搭建并完善了品质管理体系，包括品质标准制定、检验流程优化、不良品处理等方面，确保产品品质的稳定性和一致性。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品质改善项目推进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主导了多个品质改善项目，通过数据分析、原因调查、对策制定及实施等步骤，有效降低了产品不良率，提高了客户满意度。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加强对供应商的品质管控，定期评估供应商绩效，及时跟进并处理供应商的品质问题，确保来料品质的稳定。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通过定期的团队建设活动和沟通技巧培训，提高了团队成员之间的协作能力和沟通效率。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优化工作流程，减少不必要的环节和等待时间，提高了团队整体的工作效率。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在全体成员的共同努力下，团队成功达成了年度品质目标，为公司赢得了良好的市场口碑和客户满意度。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达成年度目标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团队整体业绩表现评价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成功解决重大品质问题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在某次重大品质问题中，凭借专业的技能和经验，成功找到问题根源并制定了有效的对策，避免了公司的重大损失。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获得专业认证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通过自身努力和学习，获得了国际认可的品质管理专业认证，为公司的品质管理工作提供了有力支持。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创新品质管理方法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提出并实施了新的品质管理方法，如引入六西格玛管理理念和工具，有效提升了产品品质和管理水平。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个人工作亮点及突出贡献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品质管理策略实施情况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通过培训、会议等方式，确保全体员工对品质方针有深入的理解和认同。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品质方针宣传普及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品质意识提升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贯彻效果评价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在日常工作中，强调品质的重要性，鼓励员工积极参与品质改进活动，提升整体品质意识。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定期对品质方针的贯彻执行情况进行评估，及时发现问题并采取相应措施进行改进。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品质方针贯彻执行效果评估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根据公司总体战略和市场需求，制定年度品质目标，并逐层分解到各个部门和岗位。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建立目标实施计划和监控机制，确保各项工作按计划推进，及时发现并解决问题。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目标实施与监控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年终对品质目标达成情况进行统计和分析，总结成功经验和不足之处。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目标达成情况统计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品质目标达成情况分析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鼓励员工积极反馈问题，运用质量管理工具对问题进行深入分析，找出根本原因。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针对问题产生的原因，制定相应的改进措施，明确责任人和完成时限。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对改进措施的实施情况进行跟踪验证，确保措施有效并持续改进。同时，对改进效果进行评估，为下一步的改进提供参考。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跟踪验证与效果评估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持续改进方向及措施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制定全面的培训计划，包括新员工入职培训、专业技能提升培训、团队协作和沟通技巧培训等，提高团队成员的专业素养和综合能力。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通过严格的选拔程序，挑选具备专业技能和团队协作精神的成员加入品质团队，确保团队整体素质。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通过培训，团队成员的专业技能和团队协作能力得到显著提升，为品质保障工作提供了有力支持。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团队成员选拔及培训情况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组织丰富多彩的团队建设活动，增强团队凝聚力和向心力，提高团队成员的工作积极性和满意度。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建立定期的团队会议机制，及时沟通工作进展、存在的问题和解决方案，促进信息共享和团队协作。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加强与其他部门的沟通和协作，共同解决品质问题，提升公司整体品质水平。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团队沟通协作机制优化举措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制定完善的人才梯队建设计划，培养和储备具备潜力的后备人才，确保团队的稳定性和持续发展。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优化激励机制，建立公平、公正、具有竞争力的奖惩制度，激发团队成员的工作热情和创造力。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鼓励团队成员积极创新，探索新的品质管理方法和工具，提高品质管理工作的效率和质量。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下一步团队建设规划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客户满意度改善举措汇报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https://d.book118.com/187151026021006030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2024-09-01T14:52:31.034</cp:lastPrinted>
  <dcterms:created xsi:type="dcterms:W3CDTF">2024-09-01T06:52:31Z</dcterms:created>
  <dcterms:modified xsi:type="dcterms:W3CDTF">2024-09-01T06:52:33Z</dcterms:modified>
</cp:coreProperties>
</file>