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06B75-B918-4580-9761-738C77C7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481FF-DA0F-44C9-B271-6725E17E1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BB7CE-E494-439D-BF52-766B1C9C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69071-8A32-420D-B6CF-67E897E1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96AAD-DFDE-4D8D-81C7-331CC3CF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F1B673-C69C-4570-9009-2B95491E0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2927C-0B7E-490E-85BF-A80FEC53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C794D-DF8F-4662-9DB7-3954ADB5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0F904-7861-4950-9B4F-6F88F4C9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3A11F-2BB4-4CEB-9362-D3DD07FB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2416F-05ED-455D-9728-C3D191D1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115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体基本技能\n## 1.护理查体的重要性及目的\n### 1.1护理查体在临床护理中的重要性\n### 1.2护理查体的目的和意义\n### 1.3护理查体与患者治疗效果的关系\n## 2.护理查体的基本内容及方法\n### 2.1一般护理查体的方法与内容\n### 2.2专科护理查体的方法与内容\n### 2.3护理查体的注意事项及技巧\n## 3.护理查体的操作流程及评分标准\n### 3.1护理查体的操作流程及注意事项\n### 3.2护理查体的评分标准及方法\n### 3.3护理查体的结果分析与反馈\n## 4.护理查体中的沟通技巧与人文关怀\n### 4.1护理查体中的沟通技巧与方法\n### 4.2护理查体中的人文关怀体现\n### 4.3提高护理查体质量的方法与策略\n## 5.护理查体的实践案例分析\n### 5.1护理查体实践案例分享\n### 5.2护理查体实践中的问题与挑战\n### 5.3护理查体实践中的经验与教训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护理查体基本技能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护理查体的重要性及目的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及时发现患者的异常症状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评估患者的治疗效果</a:t>
                </a:r>
                <a:endParaRPr/>
              </a:p>
            </p:txBody>
          </p: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了解患者的身体状况</a:t>
                </a:r>
                <a:endParaRPr/>
              </a:p>
            </p:txBody>
          </p:sp>
        </p:grpSp>
        <p:grpSp>
          <p:nvGrpSpPr>
            <p:cNvPr id="1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提升护理团队的技能水平</a:t>
                </a:r>
                <a:endParaRPr/>
              </a:p>
            </p:txBody>
          </p:sp>
          <p:sp>
            <p:nvSpPr>
              <p:cNvPr id="1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增强患者对护理工作的信任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提高患者遵医行为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有助于建立良好的医患关系</a:t>
                </a:r>
                <a:endParaRPr/>
              </a:p>
            </p:txBody>
          </p:sp>
          <p:sp>
            <p:nvSpPr>
              <p:cNvPr id="1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促进医患沟通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护理查体在临床护理中的重要性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评估患者的健康状况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了解患者的生理、心理和社会状况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判断患者的疾病严重程度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为患者制定合适的护理措施</a:t>
                </a:r>
                <a:endParaRPr/>
              </a:p>
            </p:txBody>
          </p:sp>
        </p:grpSp>
        <p:grpSp>
          <p:nvGrpSpPr>
            <p:cNvPr id="1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发现患者的潜在问题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及时发现患者的并发症和合并症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评估患者的生活质量和康复潜力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为患者提供及时的干预和治疗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指导护理实践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为护理工作提供科学依据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有助于护理科研和学术交流</a:t>
                </a:r>
                <a:endParaRPr/>
              </a:p>
            </p:txBody>
          </p:sp>
        </p:grpSp>
      </p:grpSp>
      <p:pic>
        <p:nvPicPr>
          <p:cNvPr id="1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通过护理查体了解患者的病情变化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判断治疗效果是否达到预期目标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为调整治疗方案提供依据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护理查体是评估治疗效果的重要手段</a:t>
                </a:r>
                <a:endParaRPr/>
              </a:p>
            </p:txBody>
          </p:sp>
        </p:grpSp>
        <p:grpSp>
          <p:nvGrpSpPr>
            <p:cNvPr id="2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针对性地进行护理干预和治疗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及时发现和处理患者的并发症和合并症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提高患者的生活质量和康复速度</a:t>
                </a:r>
                <a:endParaRPr/>
              </a:p>
            </p:txBody>
          </p:sp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护理查体有助于提高治疗效果</a:t>
                </a:r>
                <a:endParaRPr/>
              </a:p>
            </p:txBody>
          </p:sp>
        </p:grpSp>
        <p:grpSp>
          <p:nvGrpSpPr>
            <p:cNvPr id="2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护理查体的准确性和全面性直接影响治疗效果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护理查体质量的高低反映护理水平的高低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护理查体是评价护理质量的重要指标</a:t>
                </a:r>
                <a:endParaRPr/>
              </a:p>
            </p:txBody>
          </p: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护理查体与治疗效果密切相关</a:t>
                </a:r>
                <a:endParaRPr/>
              </a:p>
            </p:txBody>
          </p:sp>
        </p:grpSp>
      </p:grpSp>
      <p:pic>
        <p:nvPicPr>
          <p:cNvPr id="2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护理查体与患者治疗效果的关系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护理查体的基本内容及方法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19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了解患者的意识状态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评估患者的营养状况和体重</a:t>
                </a:r>
                <a:endParaRPr/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一般状况评估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头部和颈部评估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检查患者的头皮、头发和五官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检查患者的颈部活动度和淋巴结肿大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检查患者的胸廓、呼吸和循环系统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了解患者的胸痛和呼吸困难症状</a:t>
                </a:r>
                <a:endParaRPr/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胸部评估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检查患者的腹壁、腹部包块和胃肠蠕动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了解患者的腹痛、腹胀和呕吐症状</a:t>
                </a:r>
                <a:endParaRPr/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腹部评估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检查患者的四肢关节、肌肉和皮肤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了解患者的疼痛、肿胀和麻木症状</a:t>
                </a:r>
                <a:endParaRPr/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四肢评估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一般护理查体的方法与内容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专科护理查体的方法与内容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心血管系统评估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检查患者的心率和心律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了解患者的血压和心功能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评估患者的心血管风险因素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检查患者的呼吸频率和深度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了解患者的氧饱和度和呼吸困难程度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评估患者的呼吸系统功能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检查患者的腹部触诊和叩诊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了解患者的胃肠功能和排便情况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评估患者的消化系统风险因素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检查患者的肌力、反射和协调能力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了解患者的头痛、眩晕和抽搐症状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评估患者的神经系统功能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注意查体的顺序和手法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从头部开始，逐渐向下进行查体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使用正确的手法进行检查，避免误触和误伤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注意查体的节奏和力度，以免给患者带来不适</a:t>
                </a:r>
                <a:endParaRPr/>
              </a:p>
            </p:txBody>
          </p:sp>
          <p:sp>
            <p:nvSpPr>
              <p:cNvPr id="26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注重患者的主诉和症状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在查体过程中关注患者的主诉和症状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结合患者的病史和检查结果进行综合分析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为患者提供针对性的护理措施和建议</a:t>
                </a:r>
                <a:endParaRPr/>
              </a:p>
            </p:txBody>
          </p:sp>
          <p:sp>
            <p:nvSpPr>
              <p:cNvPr id="26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保持良好的沟通和人文关怀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在查体过程中与患者保持沟通，了解患者的感受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尊重患者的隐私和尊严，注意保护患者的隐私部位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在查体结束后给予患者关怀和鼓励，增强患者的信心和安全感</a:t>
                </a:r>
                <a:endParaRPr/>
              </a:p>
            </p:txBody>
          </p:sp>
          <p:sp>
            <p:nvSpPr>
              <p:cNvPr id="27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护理查体的注意事项及技巧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护理查体的操作流程及评分标准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了解患者的病情和基本信息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按照一定的顺序和手法进行查体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结合患者的主诉和症状进行综合分析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为患者制定合适的护理措施和建议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保持查体的环境安静和整洁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确保患者舒适和配合查体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使用正确的器械和设备进行查体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注意查体的顺序和手法，避免误触和误伤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护理查体的操作流程及注意事项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https://d.book118.com/187151151046006043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护理查体基本技能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2024-09-17T01:12:21.027</cp:lastPrinted>
  <dcterms:created xsi:type="dcterms:W3CDTF">2024-09-16T17:12:21Z</dcterms:created>
  <dcterms:modified xsi:type="dcterms:W3CDTF">2024-09-16T17:12:22Z</dcterms:modified>
</cp:coreProperties>
</file>