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B0D94-B73F-4FBC-B8DD-9472CF539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A93D4-811F-49DB-95BA-DD919CCD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989A9-01AC-47C6-883D-F895886DC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838F5-3640-4CE9-8291-ACB45F076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DBCA9-DADC-4040-BC5B-490A63C29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70717-6658-43C4-9D8B-6568FEA1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7359EB-F32D-484F-B7BD-18A8BEF54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8BDB4-E9F8-446A-AA5C-32B2B527A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8C05D-1FBB-4D0A-BE41-64853C2AB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53977-6998-4904-AC03-E2BE1D2C3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FD3EF-D34C-4A74-B7E3-D0C1CEFD7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200403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大客户营销管理中的公关与口碑营销策略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公关策略基础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大客户公关策略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口碑传播在大客户营销中应用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危机管理与品牌保护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公关策略基础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公关即公共关系，是企业为改善与社会公众的关系，促进公众对企业的认识、理解及支持，达到树立良好企业形象、促进商品销售的目的的一系列促销活动。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在当今的商业环境中，公关已经成为企业不可或缺的一部分。良好的公关能够帮助企业与关键利益相关者建立稳固的关系，提升品牌知名度，增强企业信誉，以及在危机发生时进行有效的应对。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公关目标与原则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提升品牌知名度和美誉度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建立并维护企业与关键利益相关者的良好关系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公关目标与原则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促进企业的产品或服务销售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真实性原则：公关活动必须建立在真实的基础上，不夸大其词，不虚假宣传。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35" r="307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公关不仅是向公众传递信息，还需要倾听公众的意见和反馈，实现双向沟通。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双向沟通原则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公关活动应追求企业与公众的互利互惠，实现双赢。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互利互惠原则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762" r="576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通过新闻发布会、新闻稿件等手段向公众传递企业信息。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新闻发布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与媒体建立良好关系，确保企业信息能够准确、及时地传递给目标受众。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公关手段及技巧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运用社交媒体平台展示企业形象，与公众进行互动。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制定危机应对计划，及时、透明地处理危机事件，降低对企业声誉的负面影响。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公关手段及技巧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公关手段及技巧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了解受众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深入研究目标受众的需求、兴趣和行为习惯，以便制定更具针对性的公关策略。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通过真诚、透明的沟通方式，与关键利益相关者建立信任关系。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运用创意和创新手段，打破传统传播方式的限制，吸引公众的注意力。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创新传播方式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对公关活动的效果进行持续跟进和评估，以便及时调整策略并实现最佳效果。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公关手段及技巧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基于人们之间的社会交往和信任关系，通过消费者之间的口口相传，将产品或服务信息传递给潜在消费者。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具有可信度高、传播速度快、针对性强、成本低等特点，是营销传播中极具影响力的手段之一。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口碑传播原理及优势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传播内容规划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制定有吸引力的传播内容，包括产品或服务的特点、优势、使用感受等，以激发消费者的兴趣和购买欲望。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根据目标受众的特点和传播内容的性质，选择合适的传播渠道，如社交媒体、论坛、博客等。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明确目标受众群体，了解他们的需求、兴趣和消费习惯，为口碑营销提供精准定位。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口碑营销战略规划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通过创意策划，制造与品牌或产品相关的话题，吸引消费者的关注和讨论。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制造话题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意见领袖合作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与行业内的意见领袖或网红合作，借助他们的影响力和粉丝基础，扩大口碑传播的范围和影响力。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采取积分、优惠券等激励措施，鼓励消费者分享产品或服务信息，形成裂变式传播效应。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密切关注口碑传播的效果和消费者的反馈，及时调整策略和方法，确保口碑营销的效果最大化。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口碑营销实战技巧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大客户公关策略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https://d.book118.com/187152004032006052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2024-09-25T15:09:26.104</cp:lastPrinted>
  <dcterms:created xsi:type="dcterms:W3CDTF">2024-09-25T07:09:26Z</dcterms:created>
  <dcterms:modified xsi:type="dcterms:W3CDTF">2024-09-25T07:09:28Z</dcterms:modified>
</cp:coreProperties>
</file>