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D063D-7999-4F5C-B57D-CD8BCAD53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24189-395F-4CDB-B8ED-21239B830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02F42-04BD-4276-80E4-6FD294908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1A4E6-9EED-4D86-9FA9-53B8CA47A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670B29-46E6-4EE9-80C8-28E870CBF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9320E2-BA30-44C6-A00D-48301ECEF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882896-5C7F-4369-A65A-63C5F8F57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8888B-1D9B-4FD4-ACAD-60FD0001C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26473-0C10-4DE0-9674-CFDF9DD3D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85DEE-5641-4BC2-9029-CE2A7D8BD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B5E88-AE2C-4A16-AF63-5DDE9F236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30301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沙酮酸氯化钠注射液用于缓解急性和慢性疼痛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沙酮酸氯化钠注射液的药理作用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沙酮酸氯化钠注射液在急性疼痛中的应用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沙酮酸氯化钠注射液在慢性疼痛中的应用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沙酮酸氯化钠注射液的安全性评价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临床应用广泛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研究和发展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906" b="2190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125" b="2312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沙酮酸氯化钠注射液的主要目的是缓解急性和慢性疼痛，提高患者的生活质量。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该药物在临床上应用广泛，适用于多种疼痛情况，如术后疼痛、癌症疼痛等。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随着疼痛治疗学的不断发展，沙酮酸氯化钠注射液的研究和应用也在不断深入。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疼痛是一种不愉快的感觉和情感体验，通常与实际的或潜在的组织损伤有关。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疼痛可分为急性疼痛和慢性疼痛，急性疼痛通常与短暂的损伤有关，而慢性疼痛则持续时间较长。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疼痛对患者的生活质量和心理健康产生负面影响，需要及时有效地治疗。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药物成分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沙酮酸氯化钠注射液简介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沙酮酸氯化钠注射液主要成分为沙酮酸和氯化钠。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沙酮酸是一种非甾体抗炎药，通过抑制炎症反应和疼痛介质的产生来缓解疼痛；氯化钠则有助于维持药物的稳定性和渗透压。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沙酮酸氯化钠注射液通常通过静脉注射给予患者，剂量和使用频率需根据患者的具体情况进行调整。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该药物适用于缓解多种急性和慢性疼痛，如术后疼痛、关节炎疼痛、癌症疼痛等。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沙酮酸氯化钠注射液的药理作用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沙酮酸（Ketorolac Tromethamine），属于非甾体类抗炎药（NSAID）。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通过抑制环氧化酶活性，减少前列腺素合成，从而达到抗炎、镇痛和解热作用。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药物成分及作用机制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具有强效、快速的镇痛作用，适用于缓解中度至重度疼痛。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镇痛效果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减轻炎症反应，改善红肿、疼痛等症状。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抗炎作用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降低发热患者的体温，缓解发热引起的不适。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解热作用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药效学特点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药代动力学特性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药物在体内广泛分布，包括血浆、脑脊液和炎症部位。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沙酮酸氯化钠注射液经静脉注射后迅速分布至全身组织。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代谢产物主要经肾脏随尿液排出，部分随粪便排出。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主要通过肝脏代谢，生成无活性的代谢产物。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沙酮酸氯化钠注射液在急性疼痛中的应用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急性疼痛是指突然发生、持续时间较短（通常少于3个月）的疼痛。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急性疼痛可根据其来源分为伤害性疼痛、神经性疼痛和混合性疼痛。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伤害性疼痛是由于组织损伤或炎症反应引起的；神经性疼痛是由于神经系统损伤或疾病引起的；混合性疼痛则同时包含伤害性疼痛和神经性疼痛的成分。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急性疼痛的定义和分类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沙酮酸氯化钠注射液是一种非甾体抗炎药，具有镇痛、抗炎和解热作用。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通过抑制环氧化酶的活性，减少前列腺素的合成，从而降低炎症反应和疼痛敏感性。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在急性疼痛治疗中，沙酮酸氯化钠注射液能够快速缓解疼痛，改善患者的生活质量。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沙酮酸氯化钠注射液在急性疼痛中的疗效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https://d.book118.com/187153030136006041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2024-09-14T16:11:11.427</cp:lastPrinted>
  <dcterms:created xsi:type="dcterms:W3CDTF">2024-09-14T08:11:11Z</dcterms:created>
  <dcterms:modified xsi:type="dcterms:W3CDTF">2024-09-14T08:11:13Z</dcterms:modified>
</cp:coreProperties>
</file>