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0A0A0-0F60-4582-9B41-3EE8DBFD1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9683C-2D0A-4AC5-9A41-D25B7F4BB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0AD6F-02DE-47C6-A928-8009F8C8C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BE098-EA50-479E-960B-73E4360FF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34E081-A06F-45D7-BE55-AE70189C7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84D27E-BEAC-48BF-97FB-7898B945C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A86BD9-68ED-4B85-B80A-62C9A02A1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00A9E-02F9-43B4-86B2-A6C546462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5B897-BD29-4A9A-8F72-D58D9B2DB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F6399-4F4A-4782-ADCA-F4BE435FD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EAC8A-8BAA-43D4-A088-10DF419C6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540261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项目质量管理方案的风险控制策略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项目质量管理方案概述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风险控制策略框架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质量风险识别与评估方法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质量风险应对策略制定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质量风险监控与报告机制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案例分析：某项目质量管理方案的风险控制实践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通过有效的风险控制策略，降低项目失败的可能性，确保项目按照预期目标成功完成。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提高项目成功率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保障项目质量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通过风险管理，及时发现并解决潜在问题，确保项目交付成果符合预期质量要求。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通过降低项目风险，提高客户满意度，增强客户对项目团队的信任和合作意愿。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简要介绍项目的背景、目标、范围、关键干系人等基本信息。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重点介绍项目质量管理方案中的风险控制策略，如风险规避、减轻、转移和接受等。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详细阐述项目风险管理计划，包括风险识别、评估、应对和监控等过程。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对项目风险管理实施效果进行评估，包括风险识别准确率、风险应对有效性等指标。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项目质量管理方案概述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30" b="222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确保项目交付物符合预期质量标准，降低质量风险，提升客户满意度。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预防为主，持续改进，全员参与，数据驱动。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通过历史数据分析、专家评估等方式识别潜在的质量风险。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识别项目质量风险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明确风险管理目标、策略、资源、时间表等。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制定风险管理计划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包括风险规避、减轻、转移和接受等策略。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实施风险控制措施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定期评估风险状态，及时调整风险管理计划。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监控和报告风险状态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确保项目质量管理方案得到足够的资源和支持。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高层管理者的支持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有效的沟通机制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持续改进的文化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专业的风险管理团队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建立项目团队内部和与客户之间的有效沟通机制，确保信息畅通。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鼓励团队成员不断寻求改进机会，提升项目质量。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具备风险识别、评估和控制的专业能力，确保风险管理计划的有效实施。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风险控制策略框架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通过项目文档分析、专家访谈、历史数据回顾等方式，全面识别项目质量管理过程中可能存在的风险。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对识别出的风险进行定性和定量分析，评估风险发生的概率和影响程度，确定风险等级。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建立项目风险管理清单，记录已识别风险的详细信息，包括风险描述、风险等级、责任人等。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风险清单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对已发生的风险，制定应对措施，减轻风险对项目质量管理的影响。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针对可能对项目质量管理造成严重影响的风险，制定应急计划，确保项目在风险发生时能够迅速应对。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针对可能发生的风险，制定相应的预防措施，降低风险发生的概率。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定期对项目风险管理清单中的风险进行监控，跟踪风险状态的变化，及时发现新出现的风险。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风险报告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定期向项目干系人报告项目风险管理情况，包括已识别风险的处理情况、新出现风险的应对措施等。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风险审计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对项目风险管理过程进行审计，确保风险管理策略的有效实施，提高项目质量管理的整体水平。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风险监控与报告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质量风险识别与评估方法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政策变化、市场需求变动、技术进步等外部环境因素可能对项目质量造成风险。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人员技能不足、沟通不畅、团队协作不佳等内部因素也可能导致质量风险。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项目计划不合理、资源分配不均、监控不到位等管理因素是影响项目质量的重要风险源。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质量风险来源分析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153" b="71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通过绘制项目流程图，找出可能导致质量问题的关键环节和风险点。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通过集思广益，收集项目成员对项目质量风险的看法和建议。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利用专家匿名反馈的方式，对项目质量风险进行预测和识别。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质量风险识别技术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采用文字描述、等级划分等方式对质量风险进行初步评估。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运用概率统计、敏感性分析等方法，对质量风险进行量化评估，确定风险的大小和优先级。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结合定性和定量评估方法，对项目质量风险进行全面、系统的评估，为制定风险控制策略提供依据。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https://d.book118.com/187154026130006035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2024-09-10T06:44:36.890</cp:lastPrinted>
  <dcterms:created xsi:type="dcterms:W3CDTF">2024-09-09T22:44:36Z</dcterms:created>
  <dcterms:modified xsi:type="dcterms:W3CDTF">2024-09-09T22:44:39Z</dcterms:modified>
</cp:coreProperties>
</file>