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C3E568-8EB3-4B8A-8592-6653AD5B3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4CD86-3C60-4DDB-A6D1-8FE95F780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D2D9DF-CEB2-4310-855C-67B044064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A0C612-55C8-4490-94A2-0CC553075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B6485D-E692-4E1C-9968-3E552F094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D3618F-687B-4E3E-98C9-D39658EFF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CE1E16-D30D-46D8-A4C8-2BBED28F1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D8E816-AA53-4076-B4E5-EA9D0E6EF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3C1501-61CD-47E1-9140-AA9C89D71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CC2609-53D2-4F5F-94E4-8AD60DBE3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778A9-CC4A-41AD-9ACB-6DF470C20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54116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定价策略与市场份额如何利用定价策略扩大市场份额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定价策略基本概念与原则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市场份额与竞争态势分析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利用定价策略扩大市场份额方法探讨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针对不同客户群体差异化定价策略实施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价格调整时机把握及影响因素考虑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总结：综合运用定价策略提升市场份额效果评估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定价策略基本概念与原则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定价策略定义及重要性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定价策略是企业为实现营销目标，根据市场需求、竞争状况和产品特性等因素，制定和调整产品价格的一系列决策和行动。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定价策略在市场营销组合中占据重要地位，直接影响企业的市场份额、利润水平和品牌形象。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以产品成本为基础，加上预期利润来确定价格。这种方法简单易行，但可能忽略市场需求和竞争状况。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成本导向定价法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根据市场需求和消费者心理来制定价格。这种方法能够更好地满足消费者需求，但需要对市场有深入的了解和分析。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需求导向定价法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根据竞争对手的价格水平来制定价格。这种方法有助于企业在竞争中保持优势，但可能导致价格战和利润下降。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竞争导向定价法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常见定价方法介绍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合理性原则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价格应根据市场变化和企业目标进行适时调整。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灵活性原则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盈利性原则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价格应保证企业获得足够的利润，以支持企业的持续发展。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价格应反映产品的真实价值，避免过高或过低的定价。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价格应具有竞争力，能够吸引消费者并保持市场份额。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定价策略制定原则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市场份额与竞争态势分析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市场份额指一个企业在特定市场中的销售额或销售量所占的比例，它反映了企业在市场中的地位和竞争力。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市场份额的计算公式为：市场份额 =（该企业销售额 / 市场总销售额）× 100%。通过收集和分析行业报告、销售数据等信息，可以计算出企业在特定市场中的市场份额。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市场份额定义及计算方法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通过对市场中的竞争对手进行分析，了解他们的产品、价格、营销策略等，以评估企业在市场中的竞争地位。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SWOT分析是一种常用的企业战略分析方法，通过对企业的优势（Strengths）、劣势（Weaknesses）、机会（Opportunities）和威胁（Threats）进行分析，帮助企业制定相应的发展战略。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竞争态势评估与SWOT分析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目标市场选择与定位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通过对不同市场的需求和竞争状况进行分析，选择适合企业产品或服务发展的目标市场。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根据目标市场的需求和竞争状况，为企业的产品或服务制定合适的市场定位策略，以区别于竞争对手并吸引目标客户群体。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利用定价策略扩大市场份额方法探讨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渗透定价法：降低价格吸引消费者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设定低于市场平均价格的价格，以吸引价格敏感的消费者。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通过低价策略，迅速占领市场份额，提高品牌知名度。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利用规模经济效应，降低成本，实现盈利。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针对高端市场或特定消费群体，设定较高的价格。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强调产品的高品质、独特性或附加值，以支撑高价位。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通过高利润空间，吸引渠道商和合作伙伴，拓展销售渠道。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撇脂定价法：提高价格获取高利润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https://d.book118.com/187154116064006035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2024-09-09T22:05:35.777</cp:lastPrinted>
  <dcterms:created xsi:type="dcterms:W3CDTF">2024-09-09T14:05:35Z</dcterms:created>
  <dcterms:modified xsi:type="dcterms:W3CDTF">2024-09-09T14:05:38Z</dcterms:modified>
</cp:coreProperties>
</file>