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A1ED7-7001-410E-A38E-F70146FCF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5F932-EC78-451B-B8BA-C4E35E263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F27B6-A44B-4756-BBCF-7D7E0A096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FDE3D-6151-4839-A16D-D753F15FB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094F04-12F6-4B21-BAEE-71E36DD48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805572-1B46-4203-A762-15CAF32E8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C60A29-5F4C-45BA-B183-6120000E1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586FD-F867-4435-ACA2-50EF0EEDF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B7472-24B6-4219-BB71-455BE37D3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D66B7-6293-4B2F-A995-C62E422CC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2C45D-9693-4565-9681-0B38A6F90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4131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规划概念设计方案的绩效评价与激励机制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规划概念设计方案绩效评价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规划概念设计方案激励机制设计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5" r="3396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推动规划概念设计方案的质量提升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通过绩效评价，识别优秀的设计方案，鼓励创新，提高设计质量。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促进设计团队的积极性和创造力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建立激励机制，激发设计团队的积极性和创造力，为城市规划和建设贡献力量。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完善规划管理体系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将绩效评价与激励机制纳入规划管理体系，促进规划管理的科学化和规范化。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激励机制的措施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探讨建立针对优秀设计方案的奖励制度、设计竞赛、优秀作品展示等激励机制。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实施绩效评价与激励机制的保障措施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提出确保绩效评价与激励机制顺利实施的政策建议、组织保障和技术支持等方面的措施。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绩效评价的对象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针对规划概念设计方案进行绩效评价，包括方案的创新性、实用性、可持续性等方面。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绩效评价是对规划概念设计方案实施过程和结果进行客观、公正、全面的评估，以衡量其是否达到预期目标，并为后续改进提供决策依据。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绩效评价是项目管理的重要组成部分，通过对项目执行过程中的进度、质量、成本等方面进行评估，确保项目按照预定计划进行。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通过绩效评价，可以及时发现项目执行过程中的问题，并采取相应措施进行改进，从而提高项目质量。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绩效评价有助于了解项目资源的使用情况，并根据实际需求调整资源配置，实现资源的优化配置。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绩效评价可以明确团队成员的工作职责和成果，增强团队成员之间的协作意识和凝聚力。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通过设定关键绩效指标，对项目执行过程中的关键节点和成果进行评估，以衡量项目的整体绩效。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关键绩效指标法（KPI）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从财务、客户、内部流程和学习与成长四个维度对项目绩效进行综合评价，以实现短期和长期目标的平衡。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平衡计分卡法（BSC）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通过收集项目干系人（包括上级、下级、同事、客户等）对项目执行过程和结果的反馈意见，对项目绩效进行全面评估。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激励机制是指通过特定的方法与管理体系，将员工对组织及工作的承诺最大化的过程。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它是组织为实现其目标，根据其成员的个人需要，制定适当的行为规范和分配制度，以实现人力资源的最优配置，达到组织利益和个人利益的一致。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提升员工积极性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通过激励机制，可以激发员工的工作热情，提高他们的工作积极性和效率。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吸引和留住人才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一个有效的激励机制可以吸引优秀的人才加入组织，并留住现有员工，减少人员流失。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促进组织目标实现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当员工个人目标与组织目标一致时，激励机制可以促进组织目标的顺利实现。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培训和发展机会激励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提供培训和发展机会，帮助员工提升技能和能力，增强他们的职业竞争力。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参与激励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鼓励员工参与组织决策和管理，提高员工的归属感和责任感。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目标激励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设置明确、具体、具有挑战性的目标，以激发员工的奋斗精神和成就感。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包括工资、奖金、福利等物质性奖励，以满足员工的基本生活需求。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通过给予员工表扬、荣誉、晋升等精神性奖励，满足员工的自尊和自我实现需求。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规划概念设计方案绩效评价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评估规划概念设计方案的创新性、实用性和可持续性。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衡量方案是否符合相关法规、政策和标准。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分析方案的经济效益、社会效益和环境效益。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包括方案的可行性、可操作性和可维护性。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包括设计理念的创新性、技术应用的创新性和解决方案的创新性。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可持续性指标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包括资源利用效率、环境影响和生态可持续性。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效益评估指标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包括经济效益、社会效益和环境效益的评估指标。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法规符合性指标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包括方案是否符合国家法规、地方政策和行业标准。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https://d.book118.com/187154131064006035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2024-09-09T22:05:37.157</cp:lastPrinted>
  <dcterms:created xsi:type="dcterms:W3CDTF">2024-09-09T14:05:37Z</dcterms:created>
  <dcterms:modified xsi:type="dcterms:W3CDTF">2024-09-09T14:05:39Z</dcterms:modified>
</cp:coreProperties>
</file>