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D9DC4-AC37-450D-8BB0-1BD6719EB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C1673-C9C7-40A2-8884-FA5F6BEAA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29D0C-E6D7-4335-BE7E-B0CACBA5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04A4D-360C-4225-B44D-7A3392A3A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FF9C0-A7CF-4944-8310-D2B124E34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4F5AFE-B00B-4969-9B2F-240897213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80C98-2523-4A74-B627-F6B451DF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CB82D-E464-47ED-82B9-402F0668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E24B1-CEBC-46A0-9F4A-2277FF3F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9BEF5-3840-4429-ACB0-D0620044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ED021-BF19-45FF-8E4D-DC92AC399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5016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设备管理的合同管理与履约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履约过程与关键环节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信息化手段在合同管理中的应用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合同是平等主体的自然人、法人、其他组织之间设立、变更、终止民事权利义务关系的协议。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合同是保障各方权益的重要依据，明确规定了各方的权利和义务，有助于减少纠纷和误解，确保项目的顺利进行。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出卖人转移标的物的所有权于买受人，买受人支付价款的合同。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承揽人按照定作人的要求完成工作，交付工作成果，定作人给付报酬的合同。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承揽合同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出租人将租赁物交付承租人使用、收益，承租人支付租金的合同。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当事人就技术开发、转让、咨询或者服务订立的确立相互之间权利和义务的合同。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技术合同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设备管理合同涉及专业技术和知识，要求各方具备相应的技术能力和经验。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技术性强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履行周期长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风险较高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涉及多方主体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设备管理合同通常涉及设备的采购、安装、调试、运行等多个阶段，履行周期较长。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设备管理过程中可能遇到各种技术和管理风险，需要在合同中明确风险分担和应对措施。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设备管理合同可能涉及设备供应商、安装公司、使用单位等多个主体，需要协调各方利益和关系。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设备管理合同特殊性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履约过程与关键环节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履约计划编制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根据合同条款和项目管理要求，制定详细的履约计划，明确各项任务的时间节点、责任人和所需资源。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计划审批与调整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提交履约计划给相关方审批，并根据审批意见进行调整和完善，确保计划的科学性和可行性。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计划执行与跟踪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按照批准的履约计划，组织相关资源，推进各项任务的执行，同时建立跟踪机制，实时监控计划执行情况。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履约计划制定与执行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进度调整措施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针对进度偏差，制定相应的调整措施，如增加资源投入、优化工作流程、协调相关方合作等，以确保项目按计划推进。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进度报告与沟通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定期向相关方提交进度报告，展示项目进展情况，并与相关方保持密切沟通，共同解决进度问题。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通过定期收集和分析项目数据，评估项目实际进度与计划进度的偏差，及时发现潜在问题。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质量保障及验收标准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建立质量管理体系，明确质量目标和标准，通过质量计划、质量保证和质量控制等措施，确保项目交付成果符合合同要求。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验收标准制定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根据合同规定和项目特点，与相关方协商制定详细的验收标准和程序。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验收过程实施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按照验收标准和程序，组织相关方对项目交付成果进行验收，确保项目质量符合要求。对于不符合要求的部分，及时采取整改措施直至达到验收标准。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合同条款不清晰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设备采购、租赁等合同条款可能存在模糊不清、责任不明确等问题，导致双方权益无法保障。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供应商可能存在违约、欺诈等行为，导致设备无法按时交付、质量不达标等风险。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设备在运行过程中可能出现故障、损坏等问题，影响生产进度和产品质量。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制定针对性防范策略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完善合同条款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明确双方权益和责任，规定设备质量标准、交付时间、付款方式等关键条款，避免模糊不清引起的纠纷。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供应商评估和选择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建立供应商评估机制，对供应商的信誉、质量、服务等进行全面评估，选择优质供应商合作。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设备维护和保养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建立设备维护和保养制度，定期对设备进行检查、维修和保养，确保设备处于良好状态。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https://d.book118.com/187155016022006036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2024-09-10T23:06:49.585</cp:lastPrinted>
  <dcterms:created xsi:type="dcterms:W3CDTF">2024-09-10T15:06:49Z</dcterms:created>
  <dcterms:modified xsi:type="dcterms:W3CDTF">2024-09-10T15:06:51Z</dcterms:modified>
</cp:coreProperties>
</file>