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403B2-7826-4D7F-B0BD-0F02839AC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5A49F-5E9D-4948-AED6-021538F0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8B8A4-ECBD-4BDF-97A4-27EA5813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A3081-6083-4967-8F00-1B9B3C72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3B5C8-2F8F-4FD8-B556-34944024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569F8-C63D-4B29-844F-15B7D5C4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63AB1-165E-4F40-9E5F-DE19E0B3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875CE-50F8-4A78-8B84-B19A6510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EE5A5-970A-4F4C-9003-A85376448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9FBB-5EB2-4684-A9F7-E163404A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87352-0511-4DF4-98BC-0AD6137E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5110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慈善机构的领导力培养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领导力培养在慈善机构中的挑战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领导力培养的成功案例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明确目标与愿景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领导力培养有助于慈善机构明确自身的发展目标和愿景，从而制定更加合理和有效的战略计划。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通过领导力培养，慈善机构能够更好地优化人力、物力和财力等资源的配置，提高资源利用效率。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提升执行能力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领导力培养能够增强慈善机构执行团队的能力和素质，确保各项计划和项目得到顺利推进和实施。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提升机构运营效率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领导力培养有助于在慈善机构内部建立共同的价值观和理念，增强团队成员的认同感和归属感。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建立共同价值观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通过领导力培养，慈善机构能够改善内部沟通机制，促进团队成员之间的合作与协调，形成更加团结和高效的团队。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领导力培养能够激发团队成员的创造力和创新精神，为慈善机构的发展注入新的活力和动力。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激发团队创造力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推动慈善事业发展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扩大社会影响力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通过领导力培养，慈善机构能够提升自身的社会影响力和公信力，吸引更多的社会关注和支持。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拓展资源网络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领导力培养有助于慈善机构拓展资源网络，与更多的合作伙伴和捐赠者建立良好的关系，获取更多的资源和支持。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创新发展模式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领导力培养能够推动慈善机构创新发展模式，探索更加可持续和有效的发展路径，为慈善事业的长期发展做出贡献。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领导力培养的核心要素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传播愿景与使命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领导者需通过言行一致地践行和传播愿景与使命，使其成为组织文化的核心。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制定清晰、具有感召力的愿景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一个有效的愿景能够激发团队成员的共鸣，为组织指明前进方向。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明确使命与核心价值观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使命是组织存在的根本原因，核心价值观则是组织行为的准则。领导者需确保二者在组织内部得到广泛认同。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树立正直诚信的榜样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领导者应以身作则，展示诚信、正直等品质，为团队成员树立良好榜样。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倡导尊重与包容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尊重多样性，包容不同观点，营造一个开放、平等的组织氛围。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强化道德决策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在面对复杂问题时，领导者应坚守道德原则，做出符合组织价值观和公众利益的决策。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价值观与道德准则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领导者需具备良好的倾听、表达和反馈技巧，以促进与团队成员之间的顺畅沟通。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通过真诚、透明的沟通，建立与团队成员之间的信任关系，提高团队凝聚力。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领导者应打破部门壁垒，促进不同部门之间的协作，以实现组织整体目标。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领导者应鼓励团队成员提出新想法、尝试新方法，以应对不断变化的外部环境。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通过组织培训、分享会等活动，营造一个不断学习、进步的组织氛围。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领导者应保持对行业动态和趋势的敏感度，引导组织紧跟时代步伐，实现持续发展。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关注行业动态与趋势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创新与学习能力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领导力培养的实践方法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通过对个人能力、性格特点和职业目标进行综合评估，确定领导潜力的方向和程度。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评估领导潜力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根据评估结果，为每个人制定符合其特点和需求的领导力发展目标。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设定发展目标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结合机构战略和个人发展目标，制定具体的领导力培养计划，包括学习、实践和反馈等环节。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为潜在领导者挑选经验丰富、具备良好领导力的导师，提供一对一辅导。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选择合适导师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导师与学员共同制定辅导计划，明确学习目标和期望成果。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明确辅导目标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导师定期与学员沟通，提供指导和建议，确保学员在领导力培养过程中不断进步。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实施导师制与辅导制度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https://d.book118.com/187155110006006042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2024-09-15T03:31:44.422</cp:lastPrinted>
  <dcterms:created xsi:type="dcterms:W3CDTF">2024-09-14T19:31:44Z</dcterms:created>
  <dcterms:modified xsi:type="dcterms:W3CDTF">2024-09-14T19:31:46Z</dcterms:modified>
</cp:coreProperties>
</file>