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  <p:sldMasterId id="2147483684" r:id="rId3"/>
  </p:sld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10" r:id="rId21"/>
    <p:sldId id="313" r:id="rId22"/>
    <p:sldId id="316" r:id="rId23"/>
    <p:sldId id="319" r:id="rId24"/>
    <p:sldId id="322" r:id="rId25"/>
    <p:sldId id="325" r:id="rId26"/>
    <p:sldId id="328" r:id="rId27"/>
    <p:sldId id="331" r:id="rId28"/>
    <p:sldId id="333" r:id="rId29"/>
  </p:sldIdLst>
  <p:sldSz cx="9144000" cy="6858000"/>
  <p:notesSz cx="6858000" cy="9144000"/>
  <p:custDataLst>
    <p:tags r:id="rId3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slide" Target="slides/slide19.xml" /><Relationship Id="rId23" Type="http://schemas.openxmlformats.org/officeDocument/2006/relationships/slide" Target="slides/slide20.xml" /><Relationship Id="rId24" Type="http://schemas.openxmlformats.org/officeDocument/2006/relationships/slide" Target="slides/slide21.xml" /><Relationship Id="rId25" Type="http://schemas.openxmlformats.org/officeDocument/2006/relationships/slide" Target="slides/slide22.xml" /><Relationship Id="rId26" Type="http://schemas.openxmlformats.org/officeDocument/2006/relationships/slide" Target="slides/slide23.xml" /><Relationship Id="rId27" Type="http://schemas.openxmlformats.org/officeDocument/2006/relationships/slide" Target="slides/slide24.xml" /><Relationship Id="rId28" Type="http://schemas.openxmlformats.org/officeDocument/2006/relationships/slide" Target="slides/slide25.xml" /><Relationship Id="rId29" Type="http://schemas.openxmlformats.org/officeDocument/2006/relationships/slide" Target="slides/slide26.xml" /><Relationship Id="rId3" Type="http://schemas.openxmlformats.org/officeDocument/2006/relationships/slideMaster" Target="slideMasters/slideMaster3.xml" /><Relationship Id="rId30" Type="http://schemas.openxmlformats.org/officeDocument/2006/relationships/tags" Target="tags/tag1.xml" /><Relationship Id="rId31" Type="http://schemas.openxmlformats.org/officeDocument/2006/relationships/presProps" Target="presProps.xml" /><Relationship Id="rId32" Type="http://schemas.openxmlformats.org/officeDocument/2006/relationships/viewProps" Target="viewProps.xml" /><Relationship Id="rId33" Type="http://schemas.openxmlformats.org/officeDocument/2006/relationships/theme" Target="theme/theme1.xml" /><Relationship Id="rId34" Type="http://schemas.openxmlformats.org/officeDocument/2006/relationships/tableStyles" Target="tableStyles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7CAFCB-477D-457B-8FA3-09B3314143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62509F-A75D-48A2-832E-5173D65CA1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7DC2AF-FEC8-432D-A0DD-8A8EB4F71A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3AD2B6-4DF9-47E1-ADC7-6218A8F9D7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311F3CA-806C-4D66-B835-68A3B98D54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AC63342-185A-45D3-9AE6-234BC68382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E2FFE93-11F5-4573-87E0-EAE84D0838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1E1CFA-C27C-40CB-BCC7-546AFEE484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EB0090-19EE-4CA1-A471-B728F2E457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C17670-E0E1-4B44-BC7A-F9D6D5859B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74BA39-4EB3-4CBC-A16E-58AB537E84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BB962C8B-B14F-4D97-AF65-F5344CB8AC3E}" type="datetime1">
              <a:rPr lang="zh-CN" altLang="en-US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/>
              <a:t>完整版课件</a:t>
            </a:r>
            <a:endParaRPr lang="en-US" altLang="zh-CN" sz="1400" u="none">
              <a:solidFill>
                <a:schemeClr val="tx1"/>
              </a:solidFill>
              <a:latin typeface="Arial"/>
              <a:ea typeface="宋体" panose="02010600030101010101" pitchFamily="2" charset="-122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en-US" altLang="zh-CN"/>
              <a:t/>
            </a:fld>
            <a:endParaRPr lang="en-US" altLang="zh-CN" sz="1400" u="none">
              <a:solidFill>
                <a:schemeClr val="tx1"/>
              </a:solidFill>
              <a:latin typeface="Arial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BB962C8B-B14F-4D97-AF65-F5344CB8AC3E}" type="datetime1">
              <a:rPr lang="zh-CN" altLang="en-US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/>
              <a:t>完整版课件</a:t>
            </a:r>
            <a:endParaRPr lang="en-US" altLang="zh-CN" sz="1400" u="none">
              <a:solidFill>
                <a:schemeClr val="tx1"/>
              </a:solidFill>
              <a:latin typeface="Arial"/>
              <a:ea typeface="宋体" panose="02010600030101010101" pitchFamily="2" charset="-122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en-US" altLang="zh-CN"/>
              <a:t/>
            </a:fld>
            <a:endParaRPr lang="en-US" altLang="zh-CN" sz="1400" u="none">
              <a:solidFill>
                <a:schemeClr val="tx1"/>
              </a:solidFill>
              <a:latin typeface="Arial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BB962C8B-B14F-4D97-AF65-F5344CB8AC3E}" type="datetime1">
              <a:rPr lang="zh-CN" altLang="en-US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/>
              <a:t>完整版课件</a:t>
            </a:r>
            <a:endParaRPr lang="en-US" altLang="zh-CN" sz="1400" u="none">
              <a:solidFill>
                <a:schemeClr val="tx1"/>
              </a:solidFill>
              <a:latin typeface="Arial"/>
              <a:ea typeface="宋体" panose="02010600030101010101" pitchFamily="2" charset="-122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en-US" altLang="zh-CN"/>
              <a:t/>
            </a:fld>
            <a:endParaRPr lang="en-US" altLang="zh-CN" sz="1400" u="none">
              <a:solidFill>
                <a:schemeClr val="tx1"/>
              </a:solidFill>
              <a:latin typeface="Arial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301625" y="1905000"/>
            <a:ext cx="4184968" cy="4194175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57408" y="1905000"/>
            <a:ext cx="4184968" cy="4194175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BB962C8B-B14F-4D97-AF65-F5344CB8AC3E}" type="datetime1">
              <a:rPr lang="zh-CN" altLang="en-US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/>
              <a:t>完整版课件</a:t>
            </a:r>
            <a:endParaRPr lang="en-US" altLang="zh-CN" sz="1400" u="none">
              <a:solidFill>
                <a:schemeClr val="tx1"/>
              </a:solidFill>
              <a:latin typeface="Arial"/>
              <a:ea typeface="宋体" panose="02010600030101010101" pitchFamily="2" charset="-122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en-US" altLang="zh-CN"/>
              <a:t/>
            </a:fld>
            <a:endParaRPr lang="en-US" altLang="zh-CN" sz="1400" u="none">
              <a:solidFill>
                <a:schemeClr val="tx1"/>
              </a:solidFill>
              <a:latin typeface="Arial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365125"/>
            <a:ext cx="7886700" cy="1325563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90081" y="1778438"/>
            <a:ext cx="3655181" cy="823912"/>
          </a:xfrm>
        </p:spPr>
        <p:txBody>
          <a:bodyPr anchor="ctr" anchorCtr="0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90081" y="2665379"/>
            <a:ext cx="3655181" cy="3524284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92704" y="1778438"/>
            <a:ext cx="3673182" cy="823912"/>
          </a:xfrm>
        </p:spPr>
        <p:txBody>
          <a:bodyPr anchor="ctr" anchorCtr="0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92704" y="2665379"/>
            <a:ext cx="3673182" cy="3524284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BB962C8B-B14F-4D97-AF65-F5344CB8AC3E}" type="datetime1">
              <a:rPr lang="zh-CN" altLang="en-US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/>
              <a:t>完整版课件</a:t>
            </a:r>
            <a:endParaRPr lang="en-US" altLang="zh-CN" sz="1400" u="none">
              <a:solidFill>
                <a:schemeClr val="tx1"/>
              </a:solidFill>
              <a:latin typeface="Arial"/>
              <a:ea typeface="宋体" panose="02010600030101010101" pitchFamily="2" charset="-122"/>
            </a:endParaRPr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en-US" altLang="zh-CN"/>
              <a:t/>
            </a:fld>
            <a:endParaRPr lang="en-US" altLang="zh-CN" sz="1400" u="none">
              <a:solidFill>
                <a:schemeClr val="tx1"/>
              </a:solidFill>
              <a:latin typeface="Arial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BB962C8B-B14F-4D97-AF65-F5344CB8AC3E}" type="datetime1">
              <a:rPr lang="zh-CN" altLang="en-US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/>
              <a:t>完整版课件</a:t>
            </a:r>
            <a:endParaRPr lang="en-US" altLang="zh-CN" sz="1400" u="none">
              <a:solidFill>
                <a:schemeClr val="tx1"/>
              </a:solidFill>
              <a:latin typeface="Arial"/>
              <a:ea typeface="宋体" panose="02010600030101010101" pitchFamily="2" charset="-122"/>
            </a:endParaRP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en-US" altLang="zh-CN"/>
              <a:t/>
            </a:fld>
            <a:endParaRPr lang="en-US" altLang="zh-CN" sz="1400" u="none">
              <a:solidFill>
                <a:schemeClr val="tx1"/>
              </a:solidFill>
              <a:latin typeface="Arial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BB962C8B-B14F-4D97-AF65-F5344CB8AC3E}" type="datetime1">
              <a:rPr lang="zh-CN" altLang="en-US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/>
              <a:t>完整版课件</a:t>
            </a:r>
            <a:endParaRPr lang="en-US" altLang="zh-CN" sz="1400" u="none">
              <a:solidFill>
                <a:schemeClr val="tx1"/>
              </a:solidFill>
              <a:latin typeface="Arial"/>
              <a:ea typeface="宋体" panose="02010600030101010101" pitchFamily="2" charset="-122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en-US" altLang="zh-CN"/>
              <a:t/>
            </a:fld>
            <a:endParaRPr lang="en-US" altLang="zh-CN" sz="1400" u="none">
              <a:solidFill>
                <a:schemeClr val="tx1"/>
              </a:solidFill>
              <a:latin typeface="Arial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887391" y="987425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BB962C8B-B14F-4D97-AF65-F5344CB8AC3E}" type="datetime1">
              <a:rPr lang="zh-CN" altLang="en-US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/>
              <a:t>完整版课件</a:t>
            </a:r>
            <a:endParaRPr lang="en-US" altLang="zh-CN" sz="1400" u="none">
              <a:solidFill>
                <a:schemeClr val="tx1"/>
              </a:solidFill>
              <a:latin typeface="Arial"/>
              <a:ea typeface="宋体" panose="02010600030101010101" pitchFamily="2" charset="-122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en-US" altLang="zh-CN"/>
              <a:t/>
            </a:fld>
            <a:endParaRPr lang="en-US" altLang="zh-CN" sz="1400" u="none">
              <a:solidFill>
                <a:schemeClr val="tx1"/>
              </a:solidFill>
              <a:latin typeface="Arial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3124012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3887391" y="457201"/>
            <a:ext cx="4629150" cy="5403850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3124012" cy="3811588"/>
          </a:xfrm>
        </p:spPr>
        <p:txBody>
          <a:bodyPr/>
          <a:lstStyle>
            <a:lvl1pPr marL="0" indent="0">
              <a:buNone/>
              <a:defRPr sz="1500"/>
            </a:lvl1pPr>
            <a:lvl2pPr marL="342900" indent="0">
              <a:buNone/>
              <a:defRPr sz="1350"/>
            </a:lvl2pPr>
            <a:lvl3pPr marL="685800" indent="0">
              <a:buNone/>
              <a:defRPr sz="1200"/>
            </a:lvl3pPr>
            <a:lvl4pPr marL="1028700" indent="0">
              <a:buNone/>
              <a:defRPr sz="1050"/>
            </a:lvl4pPr>
            <a:lvl5pPr marL="1371600" indent="0">
              <a:buNone/>
              <a:defRPr sz="1050"/>
            </a:lvl5pPr>
            <a:lvl6pPr marL="1714500" indent="0">
              <a:buNone/>
              <a:defRPr sz="1050"/>
            </a:lvl6pPr>
            <a:lvl7pPr marL="2057400" indent="0">
              <a:buNone/>
              <a:defRPr sz="1050"/>
            </a:lvl7pPr>
            <a:lvl8pPr marL="2400300" indent="0">
              <a:buNone/>
              <a:defRPr sz="1050"/>
            </a:lvl8pPr>
            <a:lvl9pPr marL="2743200" indent="0">
              <a:buNone/>
              <a:defRPr sz="105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BB962C8B-B14F-4D97-AF65-F5344CB8AC3E}" type="datetime1">
              <a:rPr lang="zh-CN" altLang="en-US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/>
              <a:t>完整版课件</a:t>
            </a:r>
            <a:endParaRPr lang="en-US" altLang="zh-CN" sz="1400" u="none">
              <a:solidFill>
                <a:schemeClr val="tx1"/>
              </a:solidFill>
              <a:latin typeface="Arial"/>
              <a:ea typeface="宋体" panose="02010600030101010101" pitchFamily="2" charset="-122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en-US" altLang="zh-CN"/>
              <a:t/>
            </a:fld>
            <a:endParaRPr lang="en-US" altLang="zh-CN" sz="1400" u="none">
              <a:solidFill>
                <a:schemeClr val="tx1"/>
              </a:solidFill>
              <a:latin typeface="Arial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BB962C8B-B14F-4D97-AF65-F5344CB8AC3E}" type="datetime1">
              <a:rPr lang="zh-CN" altLang="en-US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/>
              <a:t>完整版课件</a:t>
            </a:r>
            <a:endParaRPr lang="en-US" altLang="zh-CN" sz="1400" u="none">
              <a:solidFill>
                <a:schemeClr val="tx1"/>
              </a:solidFill>
              <a:latin typeface="Arial"/>
              <a:ea typeface="宋体" panose="02010600030101010101" pitchFamily="2" charset="-122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en-US" altLang="zh-CN"/>
              <a:t/>
            </a:fld>
            <a:endParaRPr lang="en-US" altLang="zh-CN" sz="1400" u="none">
              <a:solidFill>
                <a:schemeClr val="tx1"/>
              </a:solidFill>
              <a:latin typeface="Arial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版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707188" y="609600"/>
            <a:ext cx="2135188" cy="5489575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301625" y="609600"/>
            <a:ext cx="6281784" cy="5489575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BB962C8B-B14F-4D97-AF65-F5344CB8AC3E}" type="datetime1">
              <a:rPr lang="zh-CN" altLang="en-US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/>
              <a:t>完整版课件</a:t>
            </a:r>
            <a:endParaRPr lang="en-US" altLang="zh-CN" sz="1400" u="none">
              <a:solidFill>
                <a:schemeClr val="tx1"/>
              </a:solidFill>
              <a:latin typeface="Arial"/>
              <a:ea typeface="宋体" panose="02010600030101010101" pitchFamily="2" charset="-122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en-US" altLang="zh-CN"/>
              <a:t/>
            </a:fld>
            <a:endParaRPr lang="en-US" altLang="zh-CN" sz="1400" u="none">
              <a:solidFill>
                <a:schemeClr val="tx1"/>
              </a:solidFill>
              <a:latin typeface="Arial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BB962C8B-B14F-4D97-AF65-F5344CB8AC3E}" type="datetime1">
              <a:rPr lang="zh-CN" altLang="en-US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/>
              <a:t>完整版课件</a:t>
            </a:r>
            <a:endParaRPr lang="en-US" altLang="zh-CN" sz="1400" u="none">
              <a:solidFill>
                <a:schemeClr val="tx1"/>
              </a:solidFill>
              <a:latin typeface="Arial"/>
              <a:ea typeface="宋体" panose="02010600030101010101" pitchFamily="2" charset="-122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en-US" altLang="zh-CN"/>
              <a:t/>
            </a:fld>
            <a:endParaRPr lang="en-US" altLang="zh-CN" sz="1400" u="none">
              <a:solidFill>
                <a:schemeClr val="tx1"/>
              </a:solidFill>
              <a:latin typeface="Arial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BB962C8B-B14F-4D97-AF65-F5344CB8AC3E}" type="datetime1">
              <a:rPr lang="zh-CN" altLang="en-US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/>
              <a:t>完整版课件</a:t>
            </a:r>
            <a:endParaRPr lang="en-US" altLang="zh-CN" sz="1400" u="none">
              <a:solidFill>
                <a:schemeClr val="tx1"/>
              </a:solidFill>
              <a:latin typeface="Arial"/>
              <a:ea typeface="宋体" panose="02010600030101010101" pitchFamily="2" charset="-122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en-US" altLang="zh-CN"/>
              <a:t/>
            </a:fld>
            <a:endParaRPr lang="en-US" altLang="zh-CN" sz="1400" u="none">
              <a:solidFill>
                <a:schemeClr val="tx1"/>
              </a:solidFill>
              <a:latin typeface="Arial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BB962C8B-B14F-4D97-AF65-F5344CB8AC3E}" type="datetime1">
              <a:rPr lang="zh-CN" altLang="en-US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/>
              <a:t>完整版课件</a:t>
            </a:r>
            <a:endParaRPr lang="en-US" altLang="zh-CN" sz="1400" u="none">
              <a:solidFill>
                <a:schemeClr val="tx1"/>
              </a:solidFill>
              <a:latin typeface="Arial"/>
              <a:ea typeface="宋体" panose="02010600030101010101" pitchFamily="2" charset="-122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en-US" altLang="zh-CN"/>
              <a:t/>
            </a:fld>
            <a:endParaRPr lang="en-US" altLang="zh-CN" sz="1400" u="none">
              <a:solidFill>
                <a:schemeClr val="tx1"/>
              </a:solidFill>
              <a:latin typeface="Arial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301625" y="1905000"/>
            <a:ext cx="4184968" cy="4194175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57408" y="1905000"/>
            <a:ext cx="4184968" cy="4194175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BB962C8B-B14F-4D97-AF65-F5344CB8AC3E}" type="datetime1">
              <a:rPr lang="zh-CN" altLang="en-US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/>
              <a:t>完整版课件</a:t>
            </a:r>
            <a:endParaRPr lang="en-US" altLang="zh-CN" sz="1400" u="none">
              <a:solidFill>
                <a:schemeClr val="tx1"/>
              </a:solidFill>
              <a:latin typeface="Arial"/>
              <a:ea typeface="宋体" panose="02010600030101010101" pitchFamily="2" charset="-122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en-US" altLang="zh-CN"/>
              <a:t/>
            </a:fld>
            <a:endParaRPr lang="en-US" altLang="zh-CN" sz="1400" u="none">
              <a:solidFill>
                <a:schemeClr val="tx1"/>
              </a:solidFill>
              <a:latin typeface="Arial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365125"/>
            <a:ext cx="7886700" cy="1325563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90081" y="1778438"/>
            <a:ext cx="3655181" cy="823912"/>
          </a:xfrm>
        </p:spPr>
        <p:txBody>
          <a:bodyPr anchor="ctr" anchorCtr="0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90081" y="2665379"/>
            <a:ext cx="3655181" cy="3524284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92704" y="1778438"/>
            <a:ext cx="3673182" cy="823912"/>
          </a:xfrm>
        </p:spPr>
        <p:txBody>
          <a:bodyPr anchor="ctr" anchorCtr="0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92704" y="2665379"/>
            <a:ext cx="3673182" cy="3524284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BB962C8B-B14F-4D97-AF65-F5344CB8AC3E}" type="datetime1">
              <a:rPr lang="zh-CN" altLang="en-US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/>
              <a:t>完整版课件</a:t>
            </a:r>
            <a:endParaRPr lang="en-US" altLang="zh-CN" sz="1400" u="none">
              <a:solidFill>
                <a:schemeClr val="tx1"/>
              </a:solidFill>
              <a:latin typeface="Arial"/>
              <a:ea typeface="宋体" panose="02010600030101010101" pitchFamily="2" charset="-122"/>
            </a:endParaRPr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en-US" altLang="zh-CN"/>
              <a:t/>
            </a:fld>
            <a:endParaRPr lang="en-US" altLang="zh-CN" sz="1400" u="none">
              <a:solidFill>
                <a:schemeClr val="tx1"/>
              </a:solidFill>
              <a:latin typeface="Arial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BB962C8B-B14F-4D97-AF65-F5344CB8AC3E}" type="datetime1">
              <a:rPr lang="zh-CN" altLang="en-US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/>
              <a:t>完整版课件</a:t>
            </a:r>
            <a:endParaRPr lang="en-US" altLang="zh-CN" sz="1400" u="none">
              <a:solidFill>
                <a:schemeClr val="tx1"/>
              </a:solidFill>
              <a:latin typeface="Arial"/>
              <a:ea typeface="宋体" panose="02010600030101010101" pitchFamily="2" charset="-122"/>
            </a:endParaRP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en-US" altLang="zh-CN"/>
              <a:t/>
            </a:fld>
            <a:endParaRPr lang="en-US" altLang="zh-CN" sz="1400" u="none">
              <a:solidFill>
                <a:schemeClr val="tx1"/>
              </a:solidFill>
              <a:latin typeface="Arial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BB962C8B-B14F-4D97-AF65-F5344CB8AC3E}" type="datetime1">
              <a:rPr lang="zh-CN" altLang="en-US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/>
              <a:t>完整版课件</a:t>
            </a:r>
            <a:endParaRPr lang="en-US" altLang="zh-CN" sz="1400" u="none">
              <a:solidFill>
                <a:schemeClr val="tx1"/>
              </a:solidFill>
              <a:latin typeface="Arial"/>
              <a:ea typeface="宋体" panose="02010600030101010101" pitchFamily="2" charset="-122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en-US" altLang="zh-CN"/>
              <a:t/>
            </a:fld>
            <a:endParaRPr lang="en-US" altLang="zh-CN" sz="1400" u="none">
              <a:solidFill>
                <a:schemeClr val="tx1"/>
              </a:solidFill>
              <a:latin typeface="Arial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3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887391" y="987425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BB962C8B-B14F-4D97-AF65-F5344CB8AC3E}" type="datetime1">
              <a:rPr lang="zh-CN" altLang="en-US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/>
              <a:t>完整版课件</a:t>
            </a:r>
            <a:endParaRPr lang="en-US" altLang="zh-CN" sz="1400" u="none">
              <a:solidFill>
                <a:schemeClr val="tx1"/>
              </a:solidFill>
              <a:latin typeface="Arial"/>
              <a:ea typeface="宋体" panose="02010600030101010101" pitchFamily="2" charset="-122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en-US" altLang="zh-CN"/>
              <a:t/>
            </a:fld>
            <a:endParaRPr lang="en-US" altLang="zh-CN" sz="1400" u="none">
              <a:solidFill>
                <a:schemeClr val="tx1"/>
              </a:solidFill>
              <a:latin typeface="Arial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3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3124012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3887391" y="457201"/>
            <a:ext cx="4629150" cy="5403850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3124012" cy="3811588"/>
          </a:xfrm>
        </p:spPr>
        <p:txBody>
          <a:bodyPr/>
          <a:lstStyle>
            <a:lvl1pPr marL="0" indent="0">
              <a:buNone/>
              <a:defRPr sz="1500"/>
            </a:lvl1pPr>
            <a:lvl2pPr marL="342900" indent="0">
              <a:buNone/>
              <a:defRPr sz="1350"/>
            </a:lvl2pPr>
            <a:lvl3pPr marL="685800" indent="0">
              <a:buNone/>
              <a:defRPr sz="1200"/>
            </a:lvl3pPr>
            <a:lvl4pPr marL="1028700" indent="0">
              <a:buNone/>
              <a:defRPr sz="1050"/>
            </a:lvl4pPr>
            <a:lvl5pPr marL="1371600" indent="0">
              <a:buNone/>
              <a:defRPr sz="1050"/>
            </a:lvl5pPr>
            <a:lvl6pPr marL="1714500" indent="0">
              <a:buNone/>
              <a:defRPr sz="1050"/>
            </a:lvl6pPr>
            <a:lvl7pPr marL="2057400" indent="0">
              <a:buNone/>
              <a:defRPr sz="1050"/>
            </a:lvl7pPr>
            <a:lvl8pPr marL="2400300" indent="0">
              <a:buNone/>
              <a:defRPr sz="1050"/>
            </a:lvl8pPr>
            <a:lvl9pPr marL="2743200" indent="0">
              <a:buNone/>
              <a:defRPr sz="105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BB962C8B-B14F-4D97-AF65-F5344CB8AC3E}" type="datetime1">
              <a:rPr lang="zh-CN" altLang="en-US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/>
              <a:t>完整版课件</a:t>
            </a:r>
            <a:endParaRPr lang="en-US" altLang="zh-CN" sz="1400" u="none">
              <a:solidFill>
                <a:schemeClr val="tx1"/>
              </a:solidFill>
              <a:latin typeface="Arial"/>
              <a:ea typeface="宋体" panose="02010600030101010101" pitchFamily="2" charset="-122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en-US" altLang="zh-CN"/>
              <a:t/>
            </a:fld>
            <a:endParaRPr lang="en-US" altLang="zh-CN" sz="1400" u="none">
              <a:solidFill>
                <a:schemeClr val="tx1"/>
              </a:solidFill>
              <a:latin typeface="Arial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3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BB962C8B-B14F-4D97-AF65-F5344CB8AC3E}" type="datetime1">
              <a:rPr lang="zh-CN" altLang="en-US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/>
              <a:t>完整版课件</a:t>
            </a:r>
            <a:endParaRPr lang="en-US" altLang="zh-CN" sz="1400" u="none">
              <a:solidFill>
                <a:schemeClr val="tx1"/>
              </a:solidFill>
              <a:latin typeface="Arial"/>
              <a:ea typeface="宋体" panose="02010600030101010101" pitchFamily="2" charset="-122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en-US" altLang="zh-CN"/>
              <a:t/>
            </a:fld>
            <a:endParaRPr lang="en-US" altLang="zh-CN" sz="1400" u="none">
              <a:solidFill>
                <a:schemeClr val="tx1"/>
              </a:solidFill>
              <a:latin typeface="Arial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3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版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707188" y="609600"/>
            <a:ext cx="2135188" cy="5489575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301625" y="609600"/>
            <a:ext cx="6281784" cy="5489575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BB962C8B-B14F-4D97-AF65-F5344CB8AC3E}" type="datetime1">
              <a:rPr lang="zh-CN" altLang="en-US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/>
              <a:t>完整版课件</a:t>
            </a:r>
            <a:endParaRPr lang="en-US" altLang="zh-CN" sz="1400" u="none">
              <a:solidFill>
                <a:schemeClr val="tx1"/>
              </a:solidFill>
              <a:latin typeface="Arial"/>
              <a:ea typeface="宋体" panose="02010600030101010101" pitchFamily="2" charset="-122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en-US" altLang="zh-CN"/>
              <a:t/>
            </a:fld>
            <a:endParaRPr lang="en-US" altLang="zh-CN" sz="1400" u="none">
              <a:solidFill>
                <a:schemeClr val="tx1"/>
              </a:solidFill>
              <a:latin typeface="Arial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jpeg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10" Type="http://schemas.openxmlformats.org/officeDocument/2006/relationships/slideLayout" Target="../slideLayouts/slideLayout32.xml" /><Relationship Id="rId11" Type="http://schemas.openxmlformats.org/officeDocument/2006/relationships/slideLayout" Target="../slideLayouts/slideLayout33.xml" /><Relationship Id="rId12" Type="http://schemas.openxmlformats.org/officeDocument/2006/relationships/image" Target="../media/image2.jpeg" /><Relationship Id="rId13" Type="http://schemas.openxmlformats.org/officeDocument/2006/relationships/theme" Target="../theme/theme3.xml" /><Relationship Id="rId2" Type="http://schemas.openxmlformats.org/officeDocument/2006/relationships/slideLayout" Target="../slideLayouts/slideLayout24.xml" /><Relationship Id="rId3" Type="http://schemas.openxmlformats.org/officeDocument/2006/relationships/slideLayout" Target="../slideLayouts/slideLayout25.xml" /><Relationship Id="rId4" Type="http://schemas.openxmlformats.org/officeDocument/2006/relationships/slideLayout" Target="../slideLayouts/slideLayout26.xml" /><Relationship Id="rId5" Type="http://schemas.openxmlformats.org/officeDocument/2006/relationships/slideLayout" Target="../slideLayouts/slideLayout27.xml" /><Relationship Id="rId6" Type="http://schemas.openxmlformats.org/officeDocument/2006/relationships/slideLayout" Target="../slideLayouts/slideLayout28.xml" /><Relationship Id="rId7" Type="http://schemas.openxmlformats.org/officeDocument/2006/relationships/slideLayout" Target="../slideLayouts/slideLayout29.xml" /><Relationship Id="rId8" Type="http://schemas.openxmlformats.org/officeDocument/2006/relationships/slideLayout" Target="../slideLayouts/slideLayout30.xml" /><Relationship Id="rId9" Type="http://schemas.openxmlformats.org/officeDocument/2006/relationships/slideLayout" Target="../slideLayouts/slideLayout31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1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/>
      <p:sp>
        <p:nvSpPr>
          <p:cNvPr id="1033" name="Rectangle 2"/>
          <p:cNvSpPr/>
          <p:nvPr>
            <p:ph type="title"/>
          </p:nvPr>
        </p:nvSpPr>
        <p:spPr>
          <a:xfrm>
            <a:off x="301625" y="609600"/>
            <a:ext cx="8540750" cy="1143000"/>
          </a:xfrm>
          <a:prstGeom prst="rect">
            <a:avLst/>
          </a:prstGeom>
          <a:noFill/>
          <a:ln w="9525">
            <a:noFill/>
          </a:ln>
        </p:spPr>
        <p:txBody>
          <a:bodyPr anchor="ctr" anchorCtr="0"/>
          <a:lstStyle/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34" name="Rectangle 3"/>
          <p:cNvSpPr/>
          <p:nvPr>
            <p:ph type="body" idx="1"/>
          </p:nvPr>
        </p:nvSpPr>
        <p:spPr>
          <a:xfrm>
            <a:off x="301625" y="1905000"/>
            <a:ext cx="8540750" cy="4194175"/>
          </a:xfrm>
          <a:prstGeom prst="rect">
            <a:avLst/>
          </a:prstGeom>
          <a:noFill/>
          <a:ln w="9525">
            <a:noFill/>
          </a:ln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35" name="Rectangle 4"/>
          <p:cNvSpPr/>
          <p:nvPr>
            <p:ph type="dt" sz="half" idx="2"/>
          </p:nvPr>
        </p:nvSpPr>
        <p:spPr>
          <a:xfrm>
            <a:off x="301625" y="6245225"/>
            <a:ext cx="2289175" cy="47625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4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BB962C8B-B14F-4D97-AF65-F5344CB8AC3E}" type="datetime1">
              <a:rPr lang="zh-CN" altLang="en-US"/>
              <a:t/>
            </a:fld>
            <a:endParaRPr lang="zh-CN" altLang="en-US"/>
          </a:p>
        </p:txBody>
      </p:sp>
      <p:sp>
        <p:nvSpPr>
          <p:cNvPr id="1036" name="Rectangle 5"/>
          <p:cNvSpPr/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4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/>
              <a:t>完整版课件</a:t>
            </a:r>
            <a:endParaRPr lang="en-US" altLang="zh-CN" sz="1400" u="none">
              <a:solidFill>
                <a:schemeClr val="tx1"/>
              </a:solidFill>
              <a:latin typeface="Arial"/>
              <a:ea typeface="宋体" panose="02010600030101010101" pitchFamily="2" charset="-122"/>
            </a:endParaRPr>
          </a:p>
        </p:txBody>
      </p:sp>
      <p:sp>
        <p:nvSpPr>
          <p:cNvPr id="1037" name="Rectangle 6"/>
          <p:cNvSpPr/>
          <p:nvPr>
            <p:ph type="sldNum" sz="quarter" idx="4"/>
          </p:nvPr>
        </p:nvSpPr>
        <p:spPr>
          <a:xfrm>
            <a:off x="6553200" y="6245225"/>
            <a:ext cx="2289175" cy="47625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ru-RU"/>
            </a:defPPr>
            <a:lvl1pPr marL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4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en-US" altLang="zh-CN"/>
              <a:t/>
            </a:fld>
            <a:endParaRPr lang="en-US" altLang="zh-CN" sz="1400" u="none">
              <a:solidFill>
                <a:schemeClr val="tx1"/>
              </a:solidFill>
              <a:latin typeface="Arial"/>
              <a:ea typeface="宋体" panose="02010600030101010101" pitchFamily="2" charset="-122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hf hdr="0" dt="0"/>
  <p:txStyles>
    <p:titleStyle>
      <a:lvl1pPr marL="0" lvl="0" indent="0" algn="ctr" defTabSz="914400" rtl="0" eaLnBrk="0" fontAlgn="base" hangingPunct="0">
        <a:lnSpc>
          <a:spcPct val="100000"/>
        </a:lnSpc>
        <a:spcBef>
          <a:spcPct val="0"/>
        </a:spcBef>
        <a:spcAft>
          <a:spcPct val="0"/>
        </a:spcAft>
        <a:buSzTx/>
        <a:buNone/>
        <a:defRPr sz="4400" b="0" i="0" u="none" kern="1200">
          <a:solidFill>
            <a:schemeClr val="tx2"/>
          </a:solidFill>
          <a:latin typeface="+mj-lt"/>
          <a:ea typeface="+mj-ea"/>
          <a:cs typeface="+mj-cs"/>
        </a:defRPr>
      </a:lvl1pPr>
      <a:lvl2pPr marL="0" lvl="1" indent="0" algn="ctr" defTabSz="914400" rtl="0" eaLnBrk="0" fontAlgn="base" hangingPunct="0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4400" b="0" i="0" u="none" kern="1200">
          <a:solidFill>
            <a:schemeClr val="tx2"/>
          </a:solidFill>
          <a:latin typeface="Arial"/>
          <a:ea typeface="宋体" panose="02010600030101010101" pitchFamily="2" charset="-122"/>
          <a:cs typeface="+mj-cs"/>
        </a:defRPr>
      </a:lvl2pPr>
      <a:lvl3pPr marL="0" lvl="2" indent="0" algn="ctr" defTabSz="914400" rtl="0" eaLnBrk="0" fontAlgn="base" hangingPunct="0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4400" b="0" i="0" u="none" kern="1200">
          <a:solidFill>
            <a:schemeClr val="tx2"/>
          </a:solidFill>
          <a:latin typeface="Arial"/>
          <a:ea typeface="宋体" panose="02010600030101010101" pitchFamily="2" charset="-122"/>
          <a:cs typeface="+mj-cs"/>
        </a:defRPr>
      </a:lvl3pPr>
      <a:lvl4pPr marL="0" lvl="3" indent="0" algn="ctr" defTabSz="914400" rtl="0" eaLnBrk="0" fontAlgn="base" hangingPunct="0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4400" b="0" i="0" u="none" kern="1200">
          <a:solidFill>
            <a:schemeClr val="tx2"/>
          </a:solidFill>
          <a:latin typeface="Arial"/>
          <a:ea typeface="宋体" panose="02010600030101010101" pitchFamily="2" charset="-122"/>
          <a:cs typeface="+mj-cs"/>
        </a:defRPr>
      </a:lvl4pPr>
      <a:lvl5pPr marL="0" lvl="4" indent="0" algn="ctr" defTabSz="914400" rtl="0" eaLnBrk="0" fontAlgn="base" hangingPunct="0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4400" b="0" i="0" u="none" kern="1200">
          <a:solidFill>
            <a:schemeClr val="tx2"/>
          </a:solidFill>
          <a:latin typeface="Arial"/>
          <a:ea typeface="宋体" panose="02010600030101010101" pitchFamily="2" charset="-122"/>
          <a:cs typeface="+mj-cs"/>
        </a:defRPr>
      </a:lvl5pPr>
    </p:titleStyle>
    <p:bodyStyle>
      <a:lvl1pPr marL="342900" lvl="0" indent="-34290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>
          <a:schemeClr val="hlink"/>
        </a:buClr>
        <a:buSzPct val="75000"/>
        <a:buFont typeface="Wingdings" panose="05000000000000000000" pitchFamily="2" charset="2"/>
        <a:buChar char="v"/>
        <a:defRPr sz="3200" b="0" i="0" u="none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lvl="1" indent="-28575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>
          <a:schemeClr val="accent2"/>
        </a:buClr>
        <a:buSzPct val="85000"/>
        <a:buFont typeface="Wingdings" panose="05000000000000000000" pitchFamily="2" charset="2"/>
        <a:buChar char=""/>
        <a:defRPr sz="2800" b="0" i="0" u="none" kern="1200">
          <a:solidFill>
            <a:schemeClr val="tx1"/>
          </a:solidFill>
          <a:latin typeface="Arial"/>
          <a:ea typeface="宋体" panose="02010600030101010101" pitchFamily="2" charset="-122"/>
          <a:cs typeface="+mn-cs"/>
        </a:defRPr>
      </a:lvl2pPr>
      <a:lvl3pPr marL="1143000" lvl="2" indent="-22860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>
          <a:schemeClr val="hlink"/>
        </a:buClr>
        <a:buSzPct val="85000"/>
        <a:buFont typeface="Wingdings" panose="05000000000000000000" pitchFamily="2" charset="2"/>
        <a:buChar char="v"/>
        <a:defRPr sz="2400" b="0" i="0" u="none" kern="1200">
          <a:solidFill>
            <a:schemeClr val="tx1"/>
          </a:solidFill>
          <a:latin typeface="Arial"/>
          <a:ea typeface="宋体" panose="02010600030101010101" pitchFamily="2" charset="-122"/>
          <a:cs typeface="+mn-cs"/>
        </a:defRPr>
      </a:lvl3pPr>
      <a:lvl4pPr marL="1600200" lvl="3" indent="-22860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>
          <a:schemeClr val="accent2"/>
        </a:buClr>
        <a:buSzPct val="90000"/>
        <a:buFont typeface="Wingdings" panose="05000000000000000000" pitchFamily="2" charset="2"/>
        <a:buChar char=""/>
        <a:defRPr sz="2000" b="0" i="0" u="none" kern="1200">
          <a:solidFill>
            <a:schemeClr val="tx1"/>
          </a:solidFill>
          <a:latin typeface="Arial"/>
          <a:ea typeface="宋体" panose="02010600030101010101" pitchFamily="2" charset="-122"/>
          <a:cs typeface="+mn-cs"/>
        </a:defRPr>
      </a:lvl4pPr>
      <a:lvl5pPr marL="2057400" lvl="4" indent="-22860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>
          <a:schemeClr val="hlink"/>
        </a:buClr>
        <a:buSzPct val="85000"/>
        <a:buFont typeface="Wingdings" panose="05000000000000000000" pitchFamily="2" charset="2"/>
        <a:buChar char="v"/>
        <a:defRPr sz="2000" b="0" i="0" u="none" kern="1200">
          <a:solidFill>
            <a:schemeClr val="tx1"/>
          </a:solidFill>
          <a:latin typeface="Arial"/>
          <a:ea typeface="宋体" panose="02010600030101010101" pitchFamily="2" charset="-122"/>
          <a:cs typeface="+mn-cs"/>
        </a:defRPr>
      </a:lvl5pPr>
      <a:lvl6pPr marL="2514600" lvl="5" indent="-22860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>
          <a:schemeClr val="hlink"/>
        </a:buClr>
        <a:buSzPct val="85000"/>
        <a:buFont typeface="Wingdings" panose="05000000000000000000" pitchFamily="2" charset="2"/>
        <a:buChar char="v"/>
        <a:defRPr sz="2000" b="0" i="0" u="none" kern="1200">
          <a:solidFill>
            <a:schemeClr val="tx1"/>
          </a:solidFill>
          <a:latin typeface="Arial"/>
          <a:ea typeface="宋体" panose="02010600030101010101" pitchFamily="2" charset="-122"/>
          <a:cs typeface="+mn-cs"/>
        </a:defRPr>
      </a:lvl6pPr>
      <a:lvl7pPr marL="2971800" lvl="6" indent="-22860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>
          <a:schemeClr val="hlink"/>
        </a:buClr>
        <a:buSzPct val="85000"/>
        <a:buFont typeface="Wingdings" panose="05000000000000000000" pitchFamily="2" charset="2"/>
        <a:buChar char="v"/>
        <a:defRPr sz="2000" b="0" i="0" u="none" kern="1200">
          <a:solidFill>
            <a:schemeClr val="tx1"/>
          </a:solidFill>
          <a:latin typeface="Arial"/>
          <a:ea typeface="宋体" panose="02010600030101010101" pitchFamily="2" charset="-122"/>
          <a:cs typeface="+mn-cs"/>
        </a:defRPr>
      </a:lvl7pPr>
      <a:lvl8pPr marL="3429000" lvl="7" indent="-22860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>
          <a:schemeClr val="hlink"/>
        </a:buClr>
        <a:buSzPct val="85000"/>
        <a:buFont typeface="Wingdings" panose="05000000000000000000" pitchFamily="2" charset="2"/>
        <a:buChar char="v"/>
        <a:defRPr sz="2000" b="0" i="0" u="none" kern="1200">
          <a:solidFill>
            <a:schemeClr val="tx1"/>
          </a:solidFill>
          <a:latin typeface="Arial"/>
          <a:ea typeface="宋体" panose="02010600030101010101" pitchFamily="2" charset="-122"/>
          <a:cs typeface="+mn-cs"/>
        </a:defRPr>
      </a:lvl8pPr>
      <a:lvl9pPr marL="3886200" lvl="8" indent="-22860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>
          <a:schemeClr val="hlink"/>
        </a:buClr>
        <a:buSzPct val="85000"/>
        <a:buFont typeface="Wingdings" panose="05000000000000000000" pitchFamily="2" charset="2"/>
        <a:buChar char="v"/>
        <a:defRPr sz="2000" b="0" i="0" u="none" kern="1200">
          <a:solidFill>
            <a:schemeClr val="tx1"/>
          </a:solidFill>
          <a:latin typeface="Arial"/>
          <a:ea typeface="宋体" panose="02010600030101010101" pitchFamily="2" charset="-122"/>
          <a:cs typeface="+mn-cs"/>
        </a:defRPr>
      </a:lvl9pPr>
    </p:bodyStyle>
    <p:otherStyle>
      <a:lvl1pPr marL="0" lvl="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SzTx/>
        <a:buFont typeface="Arial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457200" lvl="1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SzTx/>
        <a:buFont typeface="Arial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2pPr>
      <a:lvl3pPr marL="914400" lvl="2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SzTx/>
        <a:buFont typeface="Arial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3pPr>
      <a:lvl4pPr marL="1371600" lvl="3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SzTx/>
        <a:buFont typeface="Arial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4pPr>
      <a:lvl5pPr marL="1828800" lvl="4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SzTx/>
        <a:buFont typeface="Arial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286000" lvl="5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SzTx/>
        <a:buFont typeface="Arial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743200" lvl="6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SzTx/>
        <a:buFont typeface="Arial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3200400" lvl="7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SzTx/>
        <a:buFont typeface="Arial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3657600" lvl="8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SzTx/>
        <a:buFont typeface="Arial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1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/>
      <p:sp>
        <p:nvSpPr>
          <p:cNvPr id="1026" name="Rectangle 2"/>
          <p:cNvSpPr/>
          <p:nvPr>
            <p:ph type="title"/>
          </p:nvPr>
        </p:nvSpPr>
        <p:spPr>
          <a:xfrm>
            <a:off x="301625" y="609600"/>
            <a:ext cx="8540750" cy="1143000"/>
          </a:xfrm>
          <a:prstGeom prst="rect">
            <a:avLst/>
          </a:prstGeom>
          <a:noFill/>
          <a:ln w="9525">
            <a:noFill/>
          </a:ln>
        </p:spPr>
        <p:txBody>
          <a:bodyPr anchor="ctr" anchorCtr="0"/>
          <a:lstStyle/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27" name="Rectangle 3"/>
          <p:cNvSpPr/>
          <p:nvPr>
            <p:ph type="body" idx="1"/>
          </p:nvPr>
        </p:nvSpPr>
        <p:spPr>
          <a:xfrm>
            <a:off x="301625" y="1905000"/>
            <a:ext cx="8540750" cy="4194175"/>
          </a:xfrm>
          <a:prstGeom prst="rect">
            <a:avLst/>
          </a:prstGeom>
          <a:noFill/>
          <a:ln w="9525">
            <a:noFill/>
          </a:ln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28" name="Rectangle 4"/>
          <p:cNvSpPr/>
          <p:nvPr>
            <p:ph type="dt" sz="half" idx="2"/>
          </p:nvPr>
        </p:nvSpPr>
        <p:spPr>
          <a:xfrm>
            <a:off x="301625" y="6245225"/>
            <a:ext cx="2289175" cy="47625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4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BB962C8B-B14F-4D97-AF65-F5344CB8AC3E}" type="datetime1">
              <a:rPr lang="zh-CN" altLang="en-US"/>
              <a:t/>
            </a:fld>
            <a:endParaRPr lang="zh-CN" altLang="en-US"/>
          </a:p>
        </p:txBody>
      </p:sp>
      <p:sp>
        <p:nvSpPr>
          <p:cNvPr id="1029" name="Rectangle 5"/>
          <p:cNvSpPr/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4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/>
              <a:t>完整版课件</a:t>
            </a:r>
            <a:endParaRPr lang="en-US" altLang="zh-CN" sz="1400" u="none">
              <a:solidFill>
                <a:schemeClr val="tx1"/>
              </a:solidFill>
              <a:latin typeface="Arial"/>
              <a:ea typeface="宋体" panose="02010600030101010101" pitchFamily="2" charset="-122"/>
            </a:endParaRPr>
          </a:p>
        </p:txBody>
      </p:sp>
      <p:sp>
        <p:nvSpPr>
          <p:cNvPr id="1030" name="Rectangle 6"/>
          <p:cNvSpPr/>
          <p:nvPr>
            <p:ph type="sldNum" sz="quarter" idx="4"/>
          </p:nvPr>
        </p:nvSpPr>
        <p:spPr>
          <a:xfrm>
            <a:off x="6553200" y="6245225"/>
            <a:ext cx="2289175" cy="47625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ru-RU"/>
            </a:defPPr>
            <a:lvl1pPr marL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/>
              <a:buNone/>
              <a:defRPr sz="14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en-US" altLang="zh-CN"/>
              <a:t/>
            </a:fld>
            <a:endParaRPr lang="en-US" altLang="zh-CN" sz="1400" u="none">
              <a:solidFill>
                <a:schemeClr val="tx1"/>
              </a:solidFill>
              <a:latin typeface="Arial"/>
              <a:ea typeface="宋体" panose="02010600030101010101" pitchFamily="2" charset="-122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ransition/>
  <p:timing/>
  <p:hf hdr="0" dt="0"/>
  <p:txStyles>
    <p:titleStyle>
      <a:lvl1pPr marL="0" lvl="0" indent="0" algn="ctr" defTabSz="914400" rtl="0" eaLnBrk="0" fontAlgn="base" hangingPunct="0">
        <a:lnSpc>
          <a:spcPct val="100000"/>
        </a:lnSpc>
        <a:spcBef>
          <a:spcPct val="0"/>
        </a:spcBef>
        <a:spcAft>
          <a:spcPct val="0"/>
        </a:spcAft>
        <a:buSzTx/>
        <a:buNone/>
        <a:defRPr sz="4400" b="0" i="0" u="none" kern="1200">
          <a:solidFill>
            <a:schemeClr val="tx2"/>
          </a:solidFill>
          <a:latin typeface="+mj-lt"/>
          <a:ea typeface="+mj-ea"/>
          <a:cs typeface="+mj-cs"/>
        </a:defRPr>
      </a:lvl1pPr>
      <a:lvl2pPr marL="0" lvl="1" indent="0" algn="ctr" defTabSz="914400" rtl="0" eaLnBrk="0" fontAlgn="base" hangingPunct="0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4400" b="0" i="0" u="none" kern="1200">
          <a:solidFill>
            <a:schemeClr val="tx2"/>
          </a:solidFill>
          <a:latin typeface="Arial"/>
          <a:ea typeface="宋体" panose="02010600030101010101" pitchFamily="2" charset="-122"/>
          <a:cs typeface="+mj-cs"/>
        </a:defRPr>
      </a:lvl2pPr>
      <a:lvl3pPr marL="0" lvl="2" indent="0" algn="ctr" defTabSz="914400" rtl="0" eaLnBrk="0" fontAlgn="base" hangingPunct="0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4400" b="0" i="0" u="none" kern="1200">
          <a:solidFill>
            <a:schemeClr val="tx2"/>
          </a:solidFill>
          <a:latin typeface="Arial"/>
          <a:ea typeface="宋体" panose="02010600030101010101" pitchFamily="2" charset="-122"/>
          <a:cs typeface="+mj-cs"/>
        </a:defRPr>
      </a:lvl3pPr>
      <a:lvl4pPr marL="0" lvl="3" indent="0" algn="ctr" defTabSz="914400" rtl="0" eaLnBrk="0" fontAlgn="base" hangingPunct="0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4400" b="0" i="0" u="none" kern="1200">
          <a:solidFill>
            <a:schemeClr val="tx2"/>
          </a:solidFill>
          <a:latin typeface="Arial"/>
          <a:ea typeface="宋体" panose="02010600030101010101" pitchFamily="2" charset="-122"/>
          <a:cs typeface="+mj-cs"/>
        </a:defRPr>
      </a:lvl4pPr>
      <a:lvl5pPr marL="0" lvl="4" indent="0" algn="ctr" defTabSz="914400" rtl="0" eaLnBrk="0" fontAlgn="base" hangingPunct="0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4400" b="0" i="0" u="none" kern="1200">
          <a:solidFill>
            <a:schemeClr val="tx2"/>
          </a:solidFill>
          <a:latin typeface="Arial"/>
          <a:ea typeface="宋体" panose="02010600030101010101" pitchFamily="2" charset="-122"/>
          <a:cs typeface="+mj-cs"/>
        </a:defRPr>
      </a:lvl5pPr>
    </p:titleStyle>
    <p:bodyStyle>
      <a:lvl1pPr marL="342900" lvl="0" indent="-34290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>
          <a:schemeClr val="hlink"/>
        </a:buClr>
        <a:buSzPct val="75000"/>
        <a:buFont typeface="Wingdings" panose="05000000000000000000" pitchFamily="2" charset="2"/>
        <a:buChar char="v"/>
        <a:defRPr sz="3200" b="0" i="0" u="none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lvl="1" indent="-28575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>
          <a:schemeClr val="accent2"/>
        </a:buClr>
        <a:buSzPct val="85000"/>
        <a:buFont typeface="Wingdings" panose="05000000000000000000" pitchFamily="2" charset="2"/>
        <a:buChar char=""/>
        <a:defRPr sz="2800" b="0" i="0" u="none" kern="1200">
          <a:solidFill>
            <a:schemeClr val="tx1"/>
          </a:solidFill>
          <a:latin typeface="Arial"/>
          <a:ea typeface="宋体" panose="02010600030101010101" pitchFamily="2" charset="-122"/>
          <a:cs typeface="+mn-cs"/>
        </a:defRPr>
      </a:lvl2pPr>
      <a:lvl3pPr marL="1143000" lvl="2" indent="-22860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>
          <a:schemeClr val="hlink"/>
        </a:buClr>
        <a:buSzPct val="85000"/>
        <a:buFont typeface="Wingdings" panose="05000000000000000000" pitchFamily="2" charset="2"/>
        <a:buChar char="v"/>
        <a:defRPr sz="2400" b="0" i="0" u="none" kern="1200">
          <a:solidFill>
            <a:schemeClr val="tx1"/>
          </a:solidFill>
          <a:latin typeface="Arial"/>
          <a:ea typeface="宋体" panose="02010600030101010101" pitchFamily="2" charset="-122"/>
          <a:cs typeface="+mn-cs"/>
        </a:defRPr>
      </a:lvl3pPr>
      <a:lvl4pPr marL="1600200" lvl="3" indent="-22860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>
          <a:schemeClr val="accent2"/>
        </a:buClr>
        <a:buSzPct val="90000"/>
        <a:buFont typeface="Wingdings" panose="05000000000000000000" pitchFamily="2" charset="2"/>
        <a:buChar char=""/>
        <a:defRPr sz="2000" b="0" i="0" u="none" kern="1200">
          <a:solidFill>
            <a:schemeClr val="tx1"/>
          </a:solidFill>
          <a:latin typeface="Arial"/>
          <a:ea typeface="宋体" panose="02010600030101010101" pitchFamily="2" charset="-122"/>
          <a:cs typeface="+mn-cs"/>
        </a:defRPr>
      </a:lvl4pPr>
      <a:lvl5pPr marL="2057400" lvl="4" indent="-22860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>
          <a:schemeClr val="hlink"/>
        </a:buClr>
        <a:buSzPct val="85000"/>
        <a:buFont typeface="Wingdings" panose="05000000000000000000" pitchFamily="2" charset="2"/>
        <a:buChar char="v"/>
        <a:defRPr sz="2000" b="0" i="0" u="none" kern="1200">
          <a:solidFill>
            <a:schemeClr val="tx1"/>
          </a:solidFill>
          <a:latin typeface="Arial"/>
          <a:ea typeface="宋体" panose="02010600030101010101" pitchFamily="2" charset="-122"/>
          <a:cs typeface="+mn-cs"/>
        </a:defRPr>
      </a:lvl5pPr>
      <a:lvl6pPr marL="2514600" lvl="5" indent="-22860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>
          <a:schemeClr val="hlink"/>
        </a:buClr>
        <a:buSzPct val="85000"/>
        <a:buFont typeface="Wingdings" panose="05000000000000000000" pitchFamily="2" charset="2"/>
        <a:buChar char="v"/>
        <a:defRPr sz="2000" b="0" i="0" u="none" kern="1200">
          <a:solidFill>
            <a:schemeClr val="tx1"/>
          </a:solidFill>
          <a:latin typeface="Arial"/>
          <a:ea typeface="宋体" panose="02010600030101010101" pitchFamily="2" charset="-122"/>
          <a:cs typeface="+mn-cs"/>
        </a:defRPr>
      </a:lvl6pPr>
      <a:lvl7pPr marL="2971800" lvl="6" indent="-22860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>
          <a:schemeClr val="hlink"/>
        </a:buClr>
        <a:buSzPct val="85000"/>
        <a:buFont typeface="Wingdings" panose="05000000000000000000" pitchFamily="2" charset="2"/>
        <a:buChar char="v"/>
        <a:defRPr sz="2000" b="0" i="0" u="none" kern="1200">
          <a:solidFill>
            <a:schemeClr val="tx1"/>
          </a:solidFill>
          <a:latin typeface="Arial"/>
          <a:ea typeface="宋体" panose="02010600030101010101" pitchFamily="2" charset="-122"/>
          <a:cs typeface="+mn-cs"/>
        </a:defRPr>
      </a:lvl7pPr>
      <a:lvl8pPr marL="3429000" lvl="7" indent="-22860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>
          <a:schemeClr val="hlink"/>
        </a:buClr>
        <a:buSzPct val="85000"/>
        <a:buFont typeface="Wingdings" panose="05000000000000000000" pitchFamily="2" charset="2"/>
        <a:buChar char="v"/>
        <a:defRPr sz="2000" b="0" i="0" u="none" kern="1200">
          <a:solidFill>
            <a:schemeClr val="tx1"/>
          </a:solidFill>
          <a:latin typeface="Arial"/>
          <a:ea typeface="宋体" panose="02010600030101010101" pitchFamily="2" charset="-122"/>
          <a:cs typeface="+mn-cs"/>
        </a:defRPr>
      </a:lvl8pPr>
      <a:lvl9pPr marL="3886200" lvl="8" indent="-22860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>
          <a:schemeClr val="hlink"/>
        </a:buClr>
        <a:buSzPct val="85000"/>
        <a:buFont typeface="Wingdings" panose="05000000000000000000" pitchFamily="2" charset="2"/>
        <a:buChar char="v"/>
        <a:defRPr sz="2000" b="0" i="0" u="none" kern="1200">
          <a:solidFill>
            <a:schemeClr val="tx1"/>
          </a:solidFill>
          <a:latin typeface="Arial"/>
          <a:ea typeface="宋体" panose="02010600030101010101" pitchFamily="2" charset="-122"/>
          <a:cs typeface="+mn-cs"/>
        </a:defRPr>
      </a:lvl9pPr>
    </p:bodyStyle>
    <p:otherStyle>
      <a:lvl1pPr marL="0" lvl="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SzTx/>
        <a:buFont typeface="Arial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457200" lvl="1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SzTx/>
        <a:buFont typeface="Arial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2pPr>
      <a:lvl3pPr marL="914400" lvl="2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SzTx/>
        <a:buFont typeface="Arial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3pPr>
      <a:lvl4pPr marL="1371600" lvl="3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SzTx/>
        <a:buFont typeface="Arial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4pPr>
      <a:lvl5pPr marL="1828800" lvl="4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SzTx/>
        <a:buFont typeface="Arial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286000" lvl="5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SzTx/>
        <a:buFont typeface="Arial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743200" lvl="6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SzTx/>
        <a:buFont typeface="Arial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3200400" lvl="7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SzTx/>
        <a:buFont typeface="Arial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3657600" lvl="8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SzTx/>
        <a:buFont typeface="Arial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image" Target="../media/image6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image" Target="../media/image9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image" Target="../media/image10.jpe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image" Target="../media/image11.jpeg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/Relationships>
</file>

<file path=ppt/slides/_rels/slide2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image" Target="../media/image12.jpeg" /><Relationship Id="rId3" Type="http://schemas.openxmlformats.org/officeDocument/2006/relationships/image" Target="../media/image13.png" /></Relationships>
</file>

<file path=ppt/slides/_rels/slide2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7155151020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脚占位符 1"/>
          <p:cNvSpPr/>
          <p:nvPr>
            <p:ph type="ftr" sz="quarter" idx="11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/>
              <a:t>完整版课件</a:t>
            </a:r>
            <a:endParaRPr lang="en-US" altLang="zh-CN" sz="1400" u="none">
              <a:solidFill>
                <a:schemeClr val="tx1"/>
              </a:solidFill>
              <a:latin typeface="Arial"/>
              <a:ea typeface="宋体" panose="02010600030101010101" pitchFamily="2" charset="-122"/>
            </a:endParaRPr>
          </a:p>
        </p:txBody>
      </p:sp>
      <p:sp>
        <p:nvSpPr>
          <p:cNvPr id="3" name="灯片编号占位符 2"/>
          <p:cNvSpPr/>
          <p:nvPr>
            <p:ph type="sldNum" sz="quarter" idx="12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en-US" altLang="zh-CN"/>
              <a:t>1</a:t>
            </a:fld>
            <a:endParaRPr lang="en-US" altLang="zh-CN" sz="1400" u="none">
              <a:solidFill>
                <a:schemeClr val="tx1"/>
              </a:solidFill>
              <a:latin typeface="Arial"/>
              <a:ea typeface="宋体" panose="02010600030101010101" pitchFamily="2" charset="-122"/>
            </a:endParaRPr>
          </a:p>
        </p:txBody>
      </p:sp>
      <p:sp>
        <p:nvSpPr>
          <p:cNvPr id="2050" name="Rectangle 2"/>
          <p:cNvSpPr/>
          <p:nvPr>
            <p:ph type="ctrTitle" idx="4294967295"/>
          </p:nvPr>
        </p:nvSpPr>
        <p:spPr>
          <a:xfrm>
            <a:off x="785813" y="2357438"/>
            <a:ext cx="7772400" cy="1470025"/>
          </a:xfrm>
        </p:spPr>
        <p:txBody>
          <a:bodyPr wrap="square" lIns="91440" tIns="45720" rIns="91440" bIns="45720" anchor="ctr" anchorCtr="0"/>
          <a:lstStyle>
            <a:lvl1pPr marL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4400" b="0" i="0" u="none">
                <a:solidFill>
                  <a:schemeClr val="tx2"/>
                </a:solidFill>
                <a:latin typeface="Arial"/>
                <a:ea typeface="宋体" panose="02010600030101010101" pitchFamily="2" charset="-122"/>
              </a:defRPr>
            </a:lvl1pPr>
          </a:lstStyle>
          <a:p>
            <a:pPr lvl="0" eaLnBrk="1" hangingPunct="1"/>
            <a:r>
              <a:rPr lang="zh-CN" altLang="en-US" sz="6000">
                <a:solidFill>
                  <a:srgbClr val="FF5050"/>
                </a:solidFill>
                <a:ea typeface="华文宋体" panose="02010600040101010101" charset="-122"/>
              </a:rPr>
              <a:t>毛笔字讲义</a:t>
            </a:r>
            <a:endParaRPr lang="zh-CN" altLang="en-US" sz="6000">
              <a:solidFill>
                <a:srgbClr val="FF5050"/>
              </a:solidFill>
              <a:ea typeface="华文宋体" panose="02010600040101010101" charset="-122"/>
            </a:endParaRPr>
          </a:p>
        </p:txBody>
      </p:sp>
      <p:sp>
        <p:nvSpPr>
          <p:cNvPr id="2051" name="TextBox 2050"/>
          <p:cNvSpPr txBox="1"/>
          <p:nvPr/>
        </p:nvSpPr>
        <p:spPr>
          <a:xfrm>
            <a:off x="914400" y="914400"/>
            <a:ext cx="1371600" cy="32004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r>
              <a:rPr sz="100"/>
              <a:t>2023最新整理收集</a:t>
            </a:r>
          </a:p>
          <a:p>
            <a:pPr>
              <a:defRPr sz="100" b="1" i="1">
                <a:solidFill>
                  <a:srgbClr val="E1E100"/>
                </a:solidFill>
              </a:defRPr>
            </a:pPr>
            <a:r>
              <a:t>do</a:t>
            </a:r>
            <a:br/>
            <a:br/>
            <a:br/>
            <a:r>
              <a:t> something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脚占位符 1"/>
          <p:cNvSpPr/>
          <p:nvPr>
            <p:ph type="ftr" sz="quarter" idx="11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/>
              <a:t>完整版课件</a:t>
            </a:r>
            <a:endParaRPr lang="en-US" altLang="zh-CN" sz="1400" u="none">
              <a:solidFill>
                <a:schemeClr val="tx1"/>
              </a:solidFill>
              <a:latin typeface="Arial"/>
              <a:ea typeface="宋体" panose="02010600030101010101" pitchFamily="2" charset="-122"/>
            </a:endParaRPr>
          </a:p>
        </p:txBody>
      </p:sp>
      <p:sp>
        <p:nvSpPr>
          <p:cNvPr id="3" name="灯片编号占位符 2"/>
          <p:cNvSpPr/>
          <p:nvPr>
            <p:ph type="sldNum" sz="quarter" idx="12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en-US" altLang="zh-CN"/>
              <a:t>2</a:t>
            </a:fld>
            <a:endParaRPr lang="en-US" altLang="zh-CN" sz="1400" u="none">
              <a:solidFill>
                <a:schemeClr val="tx1"/>
              </a:solidFill>
              <a:latin typeface="Arial"/>
              <a:ea typeface="宋体" panose="02010600030101010101" pitchFamily="2" charset="-122"/>
            </a:endParaRPr>
          </a:p>
        </p:txBody>
      </p:sp>
      <p:sp>
        <p:nvSpPr>
          <p:cNvPr id="2053" name="Rectangle 2"/>
          <p:cNvSpPr/>
          <p:nvPr>
            <p:ph type="title" idx="4294967295"/>
          </p:nvPr>
        </p:nvSpPr>
        <p:spPr>
          <a:xfrm>
            <a:off x="301625" y="609600"/>
            <a:ext cx="8540750" cy="1143000"/>
          </a:xfrm>
        </p:spPr>
        <p:txBody>
          <a:bodyPr wrap="square" lIns="91440" tIns="45720" rIns="91440" bIns="45720" anchor="ctr" anchorCtr="0"/>
          <a:lstStyle/>
          <a:p>
            <a:pPr eaLnBrk="1" hangingPunct="1"/>
            <a:r>
              <a:rPr lang="zh-CN" altLang="en-US">
                <a:ea typeface="华文宋体" panose="02010600040101010101" charset="-122"/>
              </a:rPr>
              <a:t>目录</a:t>
            </a:r>
            <a:endParaRPr lang="zh-CN" altLang="en-US">
              <a:ea typeface="华文宋体" panose="02010600040101010101" charset="-122"/>
            </a:endParaRPr>
          </a:p>
        </p:txBody>
      </p:sp>
      <p:sp>
        <p:nvSpPr>
          <p:cNvPr id="2054" name="Rectangle 3"/>
          <p:cNvSpPr/>
          <p:nvPr>
            <p:ph type="body" idx="4294967295"/>
          </p:nvPr>
        </p:nvSpPr>
        <p:spPr>
          <a:xfrm>
            <a:off x="301625" y="1557338"/>
            <a:ext cx="8540750" cy="4541837"/>
          </a:xfrm>
        </p:spPr>
        <p:txBody>
          <a:bodyPr wrap="square" lIns="91440" tIns="45720" rIns="91440" bIns="45720" anchor="t" anchorCtr="0"/>
          <a:lstStyle/>
          <a:p>
            <a:pPr marL="812800" indent="-812800" eaLnBrk="1" hangingPunct="1">
              <a:buClr>
                <a:srgbClr val="FF5050"/>
              </a:buClr>
              <a:buSzPct val="80000"/>
              <a:buFontTx/>
              <a:buChar char="v"/>
            </a:pPr>
            <a:r>
              <a:rPr lang="zh-CN" altLang="en-US">
                <a:solidFill>
                  <a:srgbClr val="FF0000"/>
                </a:solidFill>
                <a:ea typeface="华文宋体" panose="02010600040101010101" charset="-122"/>
              </a:rPr>
              <a:t>书法简介；</a:t>
            </a:r>
            <a:endParaRPr lang="zh-CN" altLang="en-US">
              <a:solidFill>
                <a:srgbClr val="FF0000"/>
              </a:solidFill>
              <a:ea typeface="华文宋体" panose="02010600040101010101" charset="-122"/>
            </a:endParaRPr>
          </a:p>
          <a:p>
            <a:pPr marL="812800" indent="-812800" eaLnBrk="1" hangingPunct="1">
              <a:buClr>
                <a:srgbClr val="FF5050"/>
              </a:buClr>
              <a:buSzPct val="80000"/>
              <a:buFontTx/>
              <a:buChar char="v"/>
            </a:pPr>
            <a:r>
              <a:rPr lang="zh-CN" altLang="en-US" u="sng">
                <a:solidFill>
                  <a:srgbClr val="FF0000"/>
                </a:solidFill>
                <a:ea typeface="华文宋体" panose="02010600040101010101" charset="-122"/>
              </a:rPr>
              <a:t>“文房四宝”简介</a:t>
            </a:r>
            <a:r>
              <a:rPr lang="zh-CN" altLang="en-US">
                <a:solidFill>
                  <a:srgbClr val="FF0000"/>
                </a:solidFill>
                <a:ea typeface="华文宋体" panose="02010600040101010101" charset="-122"/>
              </a:rPr>
              <a:t>；</a:t>
            </a:r>
            <a:endParaRPr lang="zh-CN" altLang="en-US">
              <a:solidFill>
                <a:srgbClr val="FF0000"/>
              </a:solidFill>
              <a:ea typeface="华文宋体" panose="02010600040101010101" charset="-122"/>
            </a:endParaRPr>
          </a:p>
          <a:p>
            <a:pPr marL="812800" indent="-812800" eaLnBrk="1" hangingPunct="1">
              <a:buClr>
                <a:srgbClr val="FF5050"/>
              </a:buClr>
              <a:buSzPct val="80000"/>
              <a:buFontTx/>
              <a:buChar char="v"/>
            </a:pPr>
            <a:r>
              <a:rPr lang="zh-CN" altLang="en-US">
                <a:solidFill>
                  <a:srgbClr val="FF0000"/>
                </a:solidFill>
                <a:ea typeface="华文宋体" panose="02010600040101010101" charset="-122"/>
              </a:rPr>
              <a:t>写字姿势和用笔方法；</a:t>
            </a:r>
            <a:endParaRPr lang="zh-CN" altLang="en-US">
              <a:solidFill>
                <a:srgbClr val="FF0000"/>
              </a:solidFill>
              <a:ea typeface="华文宋体" panose="02010600040101010101" charset="-122"/>
            </a:endParaRPr>
          </a:p>
          <a:p>
            <a:pPr marL="812800" indent="-812800" eaLnBrk="1" hangingPunct="1">
              <a:buClr>
                <a:srgbClr val="FF5050"/>
              </a:buClr>
              <a:buSzPct val="80000"/>
              <a:buFontTx/>
              <a:buChar char="v"/>
            </a:pPr>
            <a:r>
              <a:rPr lang="zh-CN" altLang="en-US">
                <a:solidFill>
                  <a:srgbClr val="FF0000"/>
                </a:solidFill>
                <a:ea typeface="华文宋体" panose="02010600040101010101" charset="-122"/>
              </a:rPr>
              <a:t>毛笔楷书的基本笔画。</a:t>
            </a:r>
            <a:endParaRPr lang="zh-CN" altLang="en-US">
              <a:solidFill>
                <a:srgbClr val="FF0000"/>
              </a:solidFill>
              <a:ea typeface="华文宋体" panose="02010600040101010101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脚占位符 1"/>
          <p:cNvSpPr/>
          <p:nvPr>
            <p:ph type="ftr" sz="quarter" idx="11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/>
              <a:t>完整版课件</a:t>
            </a:r>
            <a:endParaRPr lang="en-US" altLang="zh-CN" sz="1400" u="none">
              <a:solidFill>
                <a:schemeClr val="tx1"/>
              </a:solidFill>
              <a:latin typeface="Arial"/>
              <a:ea typeface="宋体" panose="02010600030101010101" pitchFamily="2" charset="-122"/>
            </a:endParaRPr>
          </a:p>
        </p:txBody>
      </p:sp>
      <p:sp>
        <p:nvSpPr>
          <p:cNvPr id="3" name="灯片编号占位符 2"/>
          <p:cNvSpPr/>
          <p:nvPr>
            <p:ph type="sldNum" sz="quarter" idx="12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en-US" altLang="zh-CN"/>
              <a:t>3</a:t>
            </a:fld>
            <a:endParaRPr lang="en-US" altLang="zh-CN" sz="1400" u="none">
              <a:solidFill>
                <a:schemeClr val="tx1"/>
              </a:solidFill>
              <a:latin typeface="Arial"/>
              <a:ea typeface="宋体" panose="02010600030101010101" pitchFamily="2" charset="-122"/>
            </a:endParaRPr>
          </a:p>
        </p:txBody>
      </p:sp>
      <p:sp>
        <p:nvSpPr>
          <p:cNvPr id="2057" name="Rectangle 2"/>
          <p:cNvSpPr/>
          <p:nvPr>
            <p:ph type="title" idx="4294967295"/>
          </p:nvPr>
        </p:nvSpPr>
        <p:spPr>
          <a:xfrm>
            <a:off x="301625" y="609600"/>
            <a:ext cx="8540750" cy="1143000"/>
          </a:xfrm>
        </p:spPr>
        <p:txBody>
          <a:bodyPr wrap="square" lIns="91440" tIns="45720" rIns="91440" bIns="45720" anchor="ctr" anchorCtr="0"/>
          <a:lstStyle/>
          <a:p>
            <a:pPr eaLnBrk="1" hangingPunct="1"/>
            <a:r>
              <a:rPr lang="zh-CN" altLang="en-US">
                <a:solidFill>
                  <a:srgbClr val="FF33CC"/>
                </a:solidFill>
                <a:ea typeface="华文宋体" panose="02010600040101010101" charset="-122"/>
              </a:rPr>
              <a:t>一、书法</a:t>
            </a:r>
            <a:endParaRPr lang="zh-CN" altLang="en-US">
              <a:solidFill>
                <a:srgbClr val="FF33CC"/>
              </a:solidFill>
              <a:ea typeface="华文宋体" panose="02010600040101010101" charset="-122"/>
            </a:endParaRPr>
          </a:p>
        </p:txBody>
      </p:sp>
      <p:grpSp>
        <p:nvGrpSpPr>
          <p:cNvPr id="2058" name="组合 2057"/>
          <p:cNvGrpSpPr/>
          <p:nvPr/>
        </p:nvGrpSpPr>
        <p:grpSpPr>
          <a:xfrm>
            <a:off x="431800" y="1585913"/>
            <a:ext cx="8208963" cy="4464050"/>
            <a:chOff x="272" y="999"/>
            <a:chExt cx="3888" cy="720"/>
          </a:xfrm>
        </p:grpSpPr>
        <p:sp>
          <p:nvSpPr>
            <p:cNvPr id="2059" name="AutoShape 5"/>
            <p:cNvSpPr>
              <a:spLocks noChangeAspect="1"/>
            </p:cNvSpPr>
            <p:nvPr/>
          </p:nvSpPr>
          <p:spPr>
            <a:xfrm>
              <a:off x="272" y="999"/>
              <a:ext cx="3888" cy="720"/>
            </a:xfrm>
            <a:prstGeom prst="rect">
              <a:avLst/>
            </a:prstGeom>
            <a:noFill/>
            <a:ln w="9525">
              <a:noFill/>
            </a:ln>
          </p:spPr>
          <p:txBody>
            <a:bodyPr/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lvl="1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1800" b="0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lvl="2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1800" b="0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lvl="3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1800" b="0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lvl="4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1800" b="0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lvl="5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1800" b="0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lvl="6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1800" b="0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lvl="7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1800" b="0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lvl="8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1800" b="0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cxnSp>
          <p:nvCxnSpPr>
            <p:cNvPr id="2060" name="_s1028"/>
            <p:cNvCxnSpPr/>
            <p:nvPr/>
          </p:nvCxnSpPr>
          <p:spPr>
            <a:xfrm rot="-16200000" flipH="1">
              <a:off x="2398" y="1107"/>
              <a:ext cx="140" cy="504"/>
            </a:xfrm>
            <a:prstGeom prst="bentConnector3">
              <a:avLst>
                <a:gd name="adj1" fmla="val 13236"/>
              </a:avLst>
            </a:prstGeom>
            <a:ln w="9525" cap="flat" cmpd="sng">
              <a:solidFill>
                <a:srgbClr val="007A77"/>
              </a:solidFill>
              <a:prstDash val="solid"/>
              <a:miter/>
              <a:headEnd type="none" w="med" len="med"/>
              <a:tailEnd type="none" w="med" len="med"/>
            </a:ln>
          </p:spPr>
        </p:cxnSp>
        <p:cxnSp>
          <p:nvCxnSpPr>
            <p:cNvPr id="2061" name="_s1029"/>
            <p:cNvCxnSpPr/>
            <p:nvPr/>
          </p:nvCxnSpPr>
          <p:spPr>
            <a:xfrm rot="-16200000" flipH="1">
              <a:off x="2902" y="603"/>
              <a:ext cx="140" cy="1512"/>
            </a:xfrm>
            <a:prstGeom prst="bentConnector3">
              <a:avLst>
                <a:gd name="adj1" fmla="val 13236"/>
              </a:avLst>
            </a:prstGeom>
            <a:ln w="9525" cap="flat" cmpd="sng">
              <a:solidFill>
                <a:srgbClr val="007A77"/>
              </a:solidFill>
              <a:prstDash val="solid"/>
              <a:miter/>
              <a:headEnd type="none" w="med" len="med"/>
              <a:tailEnd type="none" w="med" len="med"/>
            </a:ln>
          </p:spPr>
        </p:cxnSp>
        <p:cxnSp>
          <p:nvCxnSpPr>
            <p:cNvPr id="2062" name="_s1030"/>
            <p:cNvCxnSpPr/>
            <p:nvPr/>
          </p:nvCxnSpPr>
          <p:spPr>
            <a:xfrm rot="16200000">
              <a:off x="1894" y="1107"/>
              <a:ext cx="140" cy="503"/>
            </a:xfrm>
            <a:prstGeom prst="bentConnector3">
              <a:avLst>
                <a:gd name="adj1" fmla="val 13236"/>
              </a:avLst>
            </a:prstGeom>
            <a:ln w="9525" cap="flat" cmpd="sng">
              <a:solidFill>
                <a:srgbClr val="007A77"/>
              </a:solidFill>
              <a:prstDash val="solid"/>
              <a:miter/>
              <a:headEnd type="none" w="med" len="med"/>
              <a:tailEnd type="none" w="med" len="med"/>
            </a:ln>
          </p:spPr>
        </p:cxnSp>
        <p:cxnSp>
          <p:nvCxnSpPr>
            <p:cNvPr id="2063" name="_s1031"/>
            <p:cNvCxnSpPr/>
            <p:nvPr/>
          </p:nvCxnSpPr>
          <p:spPr>
            <a:xfrm rot="16200000">
              <a:off x="1390" y="603"/>
              <a:ext cx="140" cy="1512"/>
            </a:xfrm>
            <a:prstGeom prst="bentConnector3">
              <a:avLst>
                <a:gd name="adj1" fmla="val 13236"/>
              </a:avLst>
            </a:prstGeom>
            <a:ln w="9525" cap="flat" cmpd="sng">
              <a:solidFill>
                <a:srgbClr val="007A77"/>
              </a:solidFill>
              <a:prstDash val="solid"/>
              <a:miter/>
              <a:headEnd type="none" w="med" len="med"/>
              <a:tailEnd type="none" w="med" len="med"/>
            </a:ln>
          </p:spPr>
        </p:cxnSp>
        <p:sp>
          <p:nvSpPr>
            <p:cNvPr id="2064" name="_s1032"/>
            <p:cNvSpPr/>
            <p:nvPr/>
          </p:nvSpPr>
          <p:spPr>
            <a:xfrm>
              <a:off x="1784" y="999"/>
              <a:ext cx="864" cy="288"/>
            </a:xfrm>
            <a:prstGeom prst="bracketPair">
              <a:avLst>
                <a:gd name="adj" fmla="val 0"/>
              </a:avLst>
            </a:prstGeom>
            <a:solidFill>
              <a:srgbClr val="7979A5">
                <a:alpha val="50195"/>
              </a:srgbClr>
            </a:solidFill>
            <a:ln w="28575" cap="flat" cmpd="sng">
              <a:solidFill>
                <a:srgbClr val="007A77"/>
              </a:solidFill>
              <a:prstDash val="solid"/>
              <a:headEnd type="none" w="med" len="med"/>
              <a:tailEnd type="none" w="med" len="med"/>
            </a:ln>
          </p:spPr>
          <p:txBody>
            <a:bodyPr wrap="none" lIns="0" tIns="0" rIns="0" bIns="0" anchor="ctr" anchorCtr="0"/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lvl="1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1800" b="0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lvl="2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1800" b="0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lvl="3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1800" b="0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lvl="4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1800" b="0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lvl="5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1800" b="0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lvl="6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1800" b="0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lvl="7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1800" b="0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lvl="8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1800" b="0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r>
                <a:rPr lang="zh-CN" altLang="en-US" sz="2800">
                  <a:ea typeface="华文宋体" panose="02010600040101010101" charset="-122"/>
                </a:rPr>
                <a:t>书法</a:t>
              </a:r>
              <a:endParaRPr lang="zh-CN" altLang="en-US" sz="2800">
                <a:ea typeface="华文宋体" panose="02010600040101010101" charset="-122"/>
              </a:endParaRPr>
            </a:p>
          </p:txBody>
        </p:sp>
        <p:sp>
          <p:nvSpPr>
            <p:cNvPr id="2065" name="_s1033"/>
            <p:cNvSpPr/>
            <p:nvPr/>
          </p:nvSpPr>
          <p:spPr>
            <a:xfrm>
              <a:off x="272" y="1431"/>
              <a:ext cx="864" cy="288"/>
            </a:xfrm>
            <a:prstGeom prst="bracketPair">
              <a:avLst>
                <a:gd name="adj" fmla="val 0"/>
              </a:avLst>
            </a:prstGeom>
            <a:solidFill>
              <a:srgbClr val="3366FF">
                <a:alpha val="50195"/>
              </a:srgbClr>
            </a:solidFill>
            <a:ln w="28575" cap="flat" cmpd="sng">
              <a:solidFill>
                <a:srgbClr val="007A77"/>
              </a:solidFill>
              <a:prstDash val="solid"/>
              <a:headEnd type="none" w="med" len="med"/>
              <a:tailEnd type="none" w="med" len="med"/>
            </a:ln>
          </p:spPr>
          <p:txBody>
            <a:bodyPr wrap="none" lIns="0" tIns="0" rIns="0" bIns="0" anchor="ctr" anchorCtr="0"/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lvl="1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1800" b="0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lvl="2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1800" b="0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lvl="3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1800" b="0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lvl="4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1800" b="0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lvl="5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1800" b="0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lvl="6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1800" b="0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lvl="7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1800" b="0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lvl="8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1800" b="0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r>
                <a:rPr lang="zh-CN" altLang="en-US" sz="2800">
                  <a:ea typeface="华文宋体" panose="02010600040101010101" charset="-122"/>
                </a:rPr>
                <a:t>书法简介</a:t>
              </a:r>
              <a:endParaRPr lang="zh-CN" altLang="en-US" sz="2800">
                <a:ea typeface="华文宋体" panose="02010600040101010101" charset="-122"/>
              </a:endParaRPr>
            </a:p>
          </p:txBody>
        </p:sp>
        <p:sp>
          <p:nvSpPr>
            <p:cNvPr id="2066" name="_s1034"/>
            <p:cNvSpPr/>
            <p:nvPr/>
          </p:nvSpPr>
          <p:spPr>
            <a:xfrm>
              <a:off x="1280" y="1431"/>
              <a:ext cx="864" cy="288"/>
            </a:xfrm>
            <a:prstGeom prst="bracketPair">
              <a:avLst>
                <a:gd name="adj" fmla="val 0"/>
              </a:avLst>
            </a:prstGeom>
            <a:solidFill>
              <a:srgbClr val="3366FF">
                <a:alpha val="50195"/>
              </a:srgbClr>
            </a:solidFill>
            <a:ln w="28575" cap="flat" cmpd="sng">
              <a:solidFill>
                <a:srgbClr val="007A77"/>
              </a:solidFill>
              <a:prstDash val="solid"/>
              <a:headEnd type="none" w="med" len="med"/>
              <a:tailEnd type="none" w="med" len="med"/>
            </a:ln>
          </p:spPr>
          <p:txBody>
            <a:bodyPr wrap="none" lIns="0" tIns="0" rIns="0" bIns="0" anchor="ctr" anchorCtr="0"/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lvl="1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1800" b="0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lvl="2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1800" b="0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lvl="3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1800" b="0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lvl="4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1800" b="0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lvl="5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1800" b="0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lvl="6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1800" b="0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lvl="7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1800" b="0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lvl="8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1800" b="0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r>
                <a:rPr lang="zh-CN" altLang="en-US" sz="2800">
                  <a:ea typeface="华文宋体" panose="02010600040101010101" charset="-122"/>
                </a:rPr>
                <a:t>书体的种类</a:t>
              </a:r>
              <a:endParaRPr lang="zh-CN" altLang="en-US" sz="2800">
                <a:ea typeface="华文宋体" panose="02010600040101010101" charset="-122"/>
              </a:endParaRPr>
            </a:p>
          </p:txBody>
        </p:sp>
        <p:sp>
          <p:nvSpPr>
            <p:cNvPr id="2067" name="_s1035"/>
            <p:cNvSpPr/>
            <p:nvPr/>
          </p:nvSpPr>
          <p:spPr>
            <a:xfrm>
              <a:off x="3296" y="1431"/>
              <a:ext cx="864" cy="288"/>
            </a:xfrm>
            <a:prstGeom prst="bracketPair">
              <a:avLst>
                <a:gd name="adj" fmla="val 0"/>
              </a:avLst>
            </a:prstGeom>
            <a:solidFill>
              <a:srgbClr val="3366FF">
                <a:alpha val="50195"/>
              </a:srgbClr>
            </a:solidFill>
            <a:ln w="28575" cap="flat" cmpd="sng">
              <a:solidFill>
                <a:srgbClr val="007A77"/>
              </a:solidFill>
              <a:prstDash val="solid"/>
              <a:headEnd type="none" w="med" len="med"/>
              <a:tailEnd type="none" w="med" len="med"/>
            </a:ln>
          </p:spPr>
          <p:txBody>
            <a:bodyPr wrap="none" lIns="0" tIns="0" rIns="0" bIns="0" anchor="ctr" anchorCtr="0"/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lvl="1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1800" b="0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lvl="2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1800" b="0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lvl="3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1800" b="0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lvl="4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1800" b="0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lvl="5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1800" b="0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lvl="6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1800" b="0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lvl="7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1800" b="0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lvl="8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1800" b="0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r>
                <a:rPr lang="zh-CN" altLang="en-US" sz="2800">
                  <a:ea typeface="华文宋体" panose="02010600040101010101" charset="-122"/>
                </a:rPr>
                <a:t>主要书法家</a:t>
              </a:r>
              <a:endParaRPr lang="zh-CN" altLang="en-US" sz="2800">
                <a:ea typeface="华文宋体" panose="02010600040101010101" charset="-122"/>
              </a:endParaRPr>
            </a:p>
          </p:txBody>
        </p:sp>
        <p:sp>
          <p:nvSpPr>
            <p:cNvPr id="2068" name="_s1036"/>
            <p:cNvSpPr/>
            <p:nvPr/>
          </p:nvSpPr>
          <p:spPr>
            <a:xfrm>
              <a:off x="2288" y="1431"/>
              <a:ext cx="864" cy="288"/>
            </a:xfrm>
            <a:prstGeom prst="bracketPair">
              <a:avLst>
                <a:gd name="adj" fmla="val 0"/>
              </a:avLst>
            </a:prstGeom>
            <a:solidFill>
              <a:srgbClr val="3366FF">
                <a:alpha val="50195"/>
              </a:srgbClr>
            </a:solidFill>
            <a:ln w="28575" cap="flat" cmpd="sng">
              <a:solidFill>
                <a:srgbClr val="007A77"/>
              </a:solidFill>
              <a:prstDash val="solid"/>
              <a:headEnd type="none" w="med" len="med"/>
              <a:tailEnd type="none" w="med" len="med"/>
            </a:ln>
          </p:spPr>
          <p:txBody>
            <a:bodyPr wrap="none" lIns="0" tIns="0" rIns="0" bIns="0" anchor="ctr" anchorCtr="0"/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lvl="1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1800" b="0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lvl="2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1800" b="0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lvl="3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1800" b="0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lvl="4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1800" b="0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lvl="5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1800" b="0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lvl="6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1800" b="0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lvl="7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1800" b="0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lvl="8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1800" b="0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r>
                <a:rPr lang="zh-CN" altLang="en-US" sz="2800">
                  <a:solidFill>
                    <a:srgbClr val="FF5050"/>
                  </a:solidFill>
                  <a:ea typeface="华文宋体" panose="02010600040101010101" charset="-122"/>
                </a:rPr>
                <a:t>书法常识</a:t>
              </a:r>
              <a:endParaRPr lang="zh-CN" altLang="en-US" sz="2800">
                <a:solidFill>
                  <a:srgbClr val="FF5050"/>
                </a:solidFill>
                <a:ea typeface="华文宋体" panose="02010600040101010101" charset="-122"/>
              </a:endParaRPr>
            </a:p>
          </p:txBody>
        </p:sp>
      </p:grpSp>
      <p:sp>
        <p:nvSpPr>
          <p:cNvPr id="2069" name="Rectangle 16"/>
          <p:cNvSpPr/>
          <p:nvPr/>
        </p:nvSpPr>
        <p:spPr>
          <a:xfrm>
            <a:off x="8532813" y="0"/>
            <a:ext cx="611187" cy="333375"/>
          </a:xfrm>
          <a:prstGeom prst="rect">
            <a:avLst/>
          </a:prstGeom>
          <a:solidFill>
            <a:srgbClr val="EBF7FF"/>
          </a:solidFill>
          <a:ln w="9525" cap="flat" cmpd="sng">
            <a:solidFill>
              <a:srgbClr val="007A77"/>
            </a:solidFill>
            <a:prstDash val="solid"/>
            <a:miter/>
            <a:headEnd type="none" w="med" len="med"/>
            <a:tailEnd type="none" w="med" len="med"/>
          </a:ln>
        </p:spPr>
        <p:txBody>
          <a:bodyPr wrap="none" anchor="ctr" anchorCtr="0"/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>
                <a:solidFill>
                  <a:srgbClr val="FF33CC"/>
                </a:solidFill>
                <a:ea typeface="华文宋体" panose="02010600040101010101" charset="-122"/>
              </a:rPr>
              <a:t>首页</a:t>
            </a:r>
            <a:endParaRPr lang="zh-CN" altLang="en-US">
              <a:solidFill>
                <a:srgbClr val="FF33CC"/>
              </a:solidFill>
              <a:ea typeface="华文宋体" panose="02010600040101010101" charset="-122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脚占位符 1"/>
          <p:cNvSpPr/>
          <p:nvPr>
            <p:ph type="ftr" sz="quarter" idx="11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/>
              <a:t>完整版课件</a:t>
            </a:r>
            <a:endParaRPr lang="en-US" altLang="zh-CN" sz="1400" u="none">
              <a:solidFill>
                <a:schemeClr val="tx1"/>
              </a:solidFill>
              <a:latin typeface="Arial"/>
              <a:ea typeface="宋体" panose="02010600030101010101" pitchFamily="2" charset="-122"/>
            </a:endParaRPr>
          </a:p>
        </p:txBody>
      </p:sp>
      <p:sp>
        <p:nvSpPr>
          <p:cNvPr id="3" name="灯片编号占位符 2"/>
          <p:cNvSpPr/>
          <p:nvPr>
            <p:ph type="sldNum" sz="quarter" idx="12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en-US" altLang="zh-CN"/>
              <a:t>4</a:t>
            </a:fld>
            <a:endParaRPr lang="en-US" altLang="zh-CN" sz="1400" u="none">
              <a:solidFill>
                <a:schemeClr val="tx1"/>
              </a:solidFill>
              <a:latin typeface="Arial"/>
              <a:ea typeface="宋体" panose="02010600030101010101" pitchFamily="2" charset="-122"/>
            </a:endParaRPr>
          </a:p>
        </p:txBody>
      </p:sp>
      <p:sp>
        <p:nvSpPr>
          <p:cNvPr id="2072" name="Rectangle 2"/>
          <p:cNvSpPr/>
          <p:nvPr>
            <p:ph type="title" idx="4294967295"/>
          </p:nvPr>
        </p:nvSpPr>
        <p:spPr>
          <a:xfrm>
            <a:off x="301625" y="609600"/>
            <a:ext cx="8540750" cy="1143000"/>
          </a:xfrm>
        </p:spPr>
        <p:txBody>
          <a:bodyPr wrap="square" lIns="91440" tIns="45720" rIns="91440" bIns="45720" anchor="ctr" anchorCtr="0"/>
          <a:lstStyle/>
          <a:p>
            <a:pPr eaLnBrk="1" hangingPunct="1"/>
            <a:r>
              <a:rPr lang="en-US" altLang="zh-CN">
                <a:latin typeface="楷体_GB2312" pitchFamily="49" charset="-122"/>
                <a:ea typeface="华文宋体" panose="02010600040101010101" charset="-122"/>
              </a:rPr>
              <a:t>1</a:t>
            </a:r>
            <a:r>
              <a:rPr lang="zh-CN" altLang="en-US">
                <a:latin typeface="楷体_GB2312" pitchFamily="49" charset="-122"/>
                <a:ea typeface="华文宋体" panose="02010600040101010101" charset="-122"/>
              </a:rPr>
              <a:t>、书法简介</a:t>
            </a:r>
            <a:endParaRPr lang="zh-CN" altLang="en-US">
              <a:latin typeface="楷体_GB2312" pitchFamily="49" charset="-122"/>
              <a:ea typeface="华文宋体" panose="02010600040101010101" charset="-122"/>
            </a:endParaRPr>
          </a:p>
        </p:txBody>
      </p:sp>
      <p:sp>
        <p:nvSpPr>
          <p:cNvPr id="2073" name="Rectangle 3"/>
          <p:cNvSpPr/>
          <p:nvPr>
            <p:ph type="body" idx="4294967295"/>
          </p:nvPr>
        </p:nvSpPr>
        <p:spPr>
          <a:xfrm>
            <a:off x="301625" y="1905000"/>
            <a:ext cx="8540750" cy="4194175"/>
          </a:xfrm>
        </p:spPr>
        <p:txBody>
          <a:bodyPr wrap="square" lIns="91440" tIns="45720" rIns="91440" bIns="45720" anchor="t" anchorCtr="0"/>
          <a:lstStyle/>
          <a:p>
            <a:pPr eaLnBrk="1" hangingPunct="1">
              <a:buClr>
                <a:schemeClr val="hlink"/>
              </a:buClr>
              <a:buNone/>
            </a:pPr>
            <a:r>
              <a:rPr lang="en-US" altLang="zh-CN">
                <a:ea typeface="华文宋体" panose="02010600040101010101" charset="-122"/>
              </a:rPr>
              <a:t>        </a:t>
            </a:r>
            <a:r>
              <a:rPr lang="zh-CN" altLang="en-US" sz="2800">
                <a:solidFill>
                  <a:schemeClr val="accent2"/>
                </a:solidFill>
                <a:latin typeface="楷体_GB2312" pitchFamily="49" charset="-122"/>
                <a:ea typeface="华文宋体" panose="02010600040101010101" charset="-122"/>
              </a:rPr>
              <a:t>书法是中国特有的一种传统文化及艺术，是汉字书写的一种法则。</a:t>
            </a:r>
            <a:endParaRPr lang="zh-CN" altLang="en-US" sz="2800">
              <a:solidFill>
                <a:schemeClr val="accent2"/>
              </a:solidFill>
              <a:latin typeface="楷体_GB2312" pitchFamily="49" charset="-122"/>
              <a:ea typeface="华文宋体" panose="02010600040101010101" charset="-122"/>
            </a:endParaRPr>
          </a:p>
          <a:p>
            <a:pPr eaLnBrk="1" hangingPunct="1">
              <a:buClr>
                <a:schemeClr val="hlink"/>
              </a:buClr>
              <a:buNone/>
            </a:pPr>
            <a:r>
              <a:rPr lang="zh-CN" altLang="en-US" sz="2800">
                <a:solidFill>
                  <a:schemeClr val="accent2"/>
                </a:solidFill>
                <a:ea typeface="华文宋体" panose="02010600040101010101" charset="-122"/>
              </a:rPr>
              <a:t>          从狭义讲，书法一般多指后世毛笔书写汉字的方法和规律。包括执笔、运笔、点画、结构、布局（分布、行次、章法）等内容。 </a:t>
            </a:r>
            <a:endParaRPr lang="zh-CN" altLang="en-US" sz="2800">
              <a:solidFill>
                <a:schemeClr val="accent2"/>
              </a:solidFill>
              <a:ea typeface="华文宋体" panose="02010600040101010101" charset="-122"/>
            </a:endParaRPr>
          </a:p>
          <a:p>
            <a:pPr eaLnBrk="1" hangingPunct="1">
              <a:buClr>
                <a:schemeClr val="hlink"/>
              </a:buClr>
              <a:buNone/>
            </a:pPr>
            <a:r>
              <a:rPr lang="zh-CN" altLang="en-US" sz="2800">
                <a:solidFill>
                  <a:schemeClr val="accent2"/>
                </a:solidFill>
                <a:ea typeface="华文宋体" panose="02010600040101010101" charset="-122"/>
              </a:rPr>
              <a:t>          从</a:t>
            </a:r>
            <a:r>
              <a:rPr lang="zh-CN" altLang="en-US" sz="2800">
                <a:solidFill>
                  <a:schemeClr val="accent2"/>
                </a:solidFill>
                <a:latin typeface="楷体_GB2312" pitchFamily="49" charset="-122"/>
                <a:ea typeface="华文宋体" panose="02010600040101010101" charset="-122"/>
              </a:rPr>
              <a:t>广义讲，书法是指语言符号的书写法则。换言之，书法是指按照文字特点及其含义，以其书体笔法、结构和章法写字，使之成为富有美感的艺术作品。</a:t>
            </a:r>
            <a:endParaRPr lang="zh-CN" altLang="en-US" sz="2800">
              <a:solidFill>
                <a:schemeClr val="accent2"/>
              </a:solidFill>
              <a:latin typeface="楷体_GB2312" pitchFamily="49" charset="-122"/>
              <a:ea typeface="华文宋体" panose="02010600040101010101" charset="-122"/>
            </a:endParaRPr>
          </a:p>
          <a:p>
            <a:pPr eaLnBrk="1" hangingPunct="1">
              <a:buClr>
                <a:schemeClr val="hlink"/>
              </a:buClr>
              <a:buNone/>
            </a:pPr>
            <a:r>
              <a:rPr lang="zh-CN" altLang="en-US" sz="2800">
                <a:latin typeface="楷体_GB2312" pitchFamily="49" charset="-122"/>
                <a:ea typeface="华文宋体" panose="02010600040101010101" charset="-122"/>
              </a:rPr>
              <a:t> </a:t>
            </a:r>
            <a:endParaRPr lang="zh-CN" altLang="en-US" sz="2800">
              <a:latin typeface="楷体_GB2312" pitchFamily="49" charset="-122"/>
              <a:ea typeface="华文宋体" panose="02010600040101010101" charset="-122"/>
            </a:endParaRPr>
          </a:p>
        </p:txBody>
      </p:sp>
      <p:sp>
        <p:nvSpPr>
          <p:cNvPr id="2074" name="AutoShape 5">
            <a:hlinkClick action="ppaction://hlinkshowjump?jump=previousslide"/>
          </p:cNvPr>
          <p:cNvSpPr/>
          <p:nvPr/>
        </p:nvSpPr>
        <p:spPr>
          <a:xfrm>
            <a:off x="8604250" y="0"/>
            <a:ext cx="539750" cy="333375"/>
          </a:xfrm>
          <a:prstGeom prst="actionButtonBackPrevious">
            <a:avLst/>
          </a:prstGeom>
          <a:solidFill>
            <a:srgbClr val="EBF7FF"/>
          </a:solidFill>
          <a:ln w="9525">
            <a:noFill/>
          </a:ln>
        </p:spPr>
        <p:txBody>
          <a:bodyPr wrap="none" anchor="ctr" anchorCtr="0"/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>
              <a:ea typeface="华文宋体" panose="02010600040101010101" charset="-122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脚占位符 1"/>
          <p:cNvSpPr/>
          <p:nvPr>
            <p:ph type="ftr" sz="quarter" idx="11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/>
              <a:t>完整版课件</a:t>
            </a:r>
            <a:endParaRPr lang="en-US" altLang="zh-CN" sz="1400" u="none">
              <a:solidFill>
                <a:schemeClr val="tx1"/>
              </a:solidFill>
              <a:latin typeface="Arial"/>
              <a:ea typeface="宋体" panose="02010600030101010101" pitchFamily="2" charset="-122"/>
            </a:endParaRPr>
          </a:p>
        </p:txBody>
      </p:sp>
      <p:sp>
        <p:nvSpPr>
          <p:cNvPr id="3" name="灯片编号占位符 2"/>
          <p:cNvSpPr/>
          <p:nvPr>
            <p:ph type="sldNum" sz="quarter" idx="12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en-US" altLang="zh-CN"/>
              <a:t>5</a:t>
            </a:fld>
            <a:endParaRPr lang="en-US" altLang="zh-CN" sz="1400" u="none">
              <a:solidFill>
                <a:schemeClr val="tx1"/>
              </a:solidFill>
              <a:latin typeface="Arial"/>
              <a:ea typeface="宋体" panose="02010600030101010101" pitchFamily="2" charset="-122"/>
            </a:endParaRPr>
          </a:p>
        </p:txBody>
      </p:sp>
      <p:sp>
        <p:nvSpPr>
          <p:cNvPr id="2077" name="Rectangle 3"/>
          <p:cNvSpPr/>
          <p:nvPr>
            <p:ph type="body" idx="4294967295"/>
          </p:nvPr>
        </p:nvSpPr>
        <p:spPr>
          <a:xfrm>
            <a:off x="468313" y="1341438"/>
            <a:ext cx="8229600" cy="4525962"/>
          </a:xfrm>
        </p:spPr>
        <p:txBody>
          <a:bodyPr wrap="square" lIns="91440" tIns="45720" rIns="91440" bIns="45720" anchor="t" anchorCtr="0"/>
          <a:lstStyle/>
          <a:p>
            <a:pPr eaLnBrk="1" hangingPunct="1">
              <a:buClr>
                <a:schemeClr val="hlink"/>
              </a:buClr>
              <a:buNone/>
            </a:pPr>
            <a:r>
              <a:rPr lang="en-US" altLang="zh-CN" sz="2800">
                <a:latin typeface="楷体_GB2312" pitchFamily="49" charset="-122"/>
                <a:ea typeface="华文宋体" panose="02010600040101010101" charset="-122"/>
              </a:rPr>
              <a:t>      </a:t>
            </a:r>
            <a:r>
              <a:rPr lang="zh-CN" altLang="en-US" sz="2800">
                <a:solidFill>
                  <a:schemeClr val="tx2"/>
                </a:solidFill>
                <a:latin typeface="楷体_GB2312" pitchFamily="49" charset="-122"/>
                <a:ea typeface="华文宋体" panose="02010600040101010101" charset="-122"/>
              </a:rPr>
              <a:t>中国书法的五种主要书体，即楷书体（包含魏碑、正楷），行书体（包含行楷、行草），草书体（包含章草、小草、大草、标准草书），隶书体（包含古隶、今隶），篆书体（包含大篆、小篆）。 </a:t>
            </a:r>
            <a:endParaRPr lang="zh-CN" altLang="en-US" sz="2800">
              <a:solidFill>
                <a:schemeClr val="tx2"/>
              </a:solidFill>
              <a:latin typeface="楷体_GB2312" pitchFamily="49" charset="-122"/>
              <a:ea typeface="华文宋体" panose="02010600040101010101" charset="-122"/>
            </a:endParaRPr>
          </a:p>
        </p:txBody>
      </p:sp>
      <p:sp>
        <p:nvSpPr>
          <p:cNvPr id="2078" name="AutoShape 4"/>
          <p:cNvSpPr/>
          <p:nvPr/>
        </p:nvSpPr>
        <p:spPr>
          <a:xfrm>
            <a:off x="8604250" y="0"/>
            <a:ext cx="539750" cy="333375"/>
          </a:xfrm>
          <a:prstGeom prst="actionButtonReturn">
            <a:avLst/>
          </a:prstGeom>
          <a:solidFill>
            <a:srgbClr val="EBF7FF"/>
          </a:solidFill>
          <a:ln w="9525">
            <a:noFill/>
          </a:ln>
        </p:spPr>
        <p:txBody>
          <a:bodyPr wrap="none" anchor="ctr" anchorCtr="0"/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>
              <a:ea typeface="华文宋体" panose="02010600040101010101" charset="-122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脚占位符 1"/>
          <p:cNvSpPr/>
          <p:nvPr>
            <p:ph type="ftr" sz="quarter" idx="11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/>
              <a:t>完整版课件</a:t>
            </a:r>
            <a:endParaRPr lang="en-US" altLang="zh-CN" sz="1400" u="none">
              <a:solidFill>
                <a:schemeClr val="tx1"/>
              </a:solidFill>
              <a:latin typeface="Arial"/>
              <a:ea typeface="宋体" panose="02010600030101010101" pitchFamily="2" charset="-122"/>
            </a:endParaRPr>
          </a:p>
        </p:txBody>
      </p:sp>
      <p:sp>
        <p:nvSpPr>
          <p:cNvPr id="3" name="灯片编号占位符 2"/>
          <p:cNvSpPr/>
          <p:nvPr>
            <p:ph type="sldNum" sz="quarter" idx="12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en-US" altLang="zh-CN"/>
              <a:t>6</a:t>
            </a:fld>
            <a:endParaRPr lang="en-US" altLang="zh-CN" sz="1400" u="none">
              <a:solidFill>
                <a:schemeClr val="tx1"/>
              </a:solidFill>
              <a:latin typeface="Arial"/>
              <a:ea typeface="宋体" panose="02010600030101010101" pitchFamily="2" charset="-122"/>
            </a:endParaRPr>
          </a:p>
        </p:txBody>
      </p:sp>
      <p:sp>
        <p:nvSpPr>
          <p:cNvPr id="2081" name="Rectangle 2"/>
          <p:cNvSpPr/>
          <p:nvPr>
            <p:ph type="title" idx="4294967295"/>
          </p:nvPr>
        </p:nvSpPr>
        <p:spPr>
          <a:xfrm>
            <a:off x="301625" y="609600"/>
            <a:ext cx="8540750" cy="1143000"/>
          </a:xfrm>
        </p:spPr>
        <p:txBody>
          <a:bodyPr wrap="square" lIns="91440" tIns="45720" rIns="91440" bIns="45720" anchor="ctr" anchorCtr="0"/>
          <a:lstStyle/>
          <a:p>
            <a:pPr eaLnBrk="1" hangingPunct="1"/>
            <a:r>
              <a:rPr lang="en-US" altLang="zh-CN">
                <a:latin typeface="楷体_GB2312" pitchFamily="49" charset="-122"/>
                <a:ea typeface="华文宋体" panose="02010600040101010101" charset="-122"/>
              </a:rPr>
              <a:t>2</a:t>
            </a:r>
            <a:r>
              <a:rPr lang="zh-CN" altLang="en-US">
                <a:latin typeface="楷体_GB2312" pitchFamily="49" charset="-122"/>
                <a:ea typeface="华文宋体" panose="02010600040101010101" charset="-122"/>
              </a:rPr>
              <a:t>、书法体种类</a:t>
            </a:r>
            <a:endParaRPr lang="zh-CN" altLang="en-US">
              <a:latin typeface="楷体_GB2312" pitchFamily="49" charset="-122"/>
              <a:ea typeface="华文宋体" panose="02010600040101010101" charset="-122"/>
            </a:endParaRPr>
          </a:p>
        </p:txBody>
      </p:sp>
      <p:sp>
        <p:nvSpPr>
          <p:cNvPr id="2082" name="Rectangle 3"/>
          <p:cNvSpPr/>
          <p:nvPr>
            <p:ph type="body" idx="4294967295"/>
          </p:nvPr>
        </p:nvSpPr>
        <p:spPr>
          <a:xfrm>
            <a:off x="1357313" y="1928813"/>
            <a:ext cx="7397750" cy="4194175"/>
          </a:xfrm>
        </p:spPr>
        <p:txBody>
          <a:bodyPr wrap="square" lIns="91440" tIns="45720" rIns="91440" bIns="45720" anchor="t" anchorCtr="0"/>
          <a:lstStyle/>
          <a:p>
            <a:pPr eaLnBrk="1" hangingPunct="1">
              <a:lnSpc>
                <a:spcPct val="90000"/>
              </a:lnSpc>
              <a:buClr>
                <a:schemeClr val="hlink"/>
              </a:buClr>
              <a:buNone/>
            </a:pPr>
            <a:r>
              <a:rPr lang="en-US" altLang="zh-CN" sz="2400" b="1">
                <a:solidFill>
                  <a:srgbClr val="2970FF"/>
                </a:solidFill>
                <a:latin typeface="楷体_GB2312" pitchFamily="49" charset="-122"/>
                <a:ea typeface="华文宋体" panose="02010600040101010101" charset="-122"/>
              </a:rPr>
              <a:t>1</a:t>
            </a:r>
            <a:r>
              <a:rPr lang="zh-CN" altLang="en-US" sz="2400" b="1">
                <a:solidFill>
                  <a:srgbClr val="2970FF"/>
                </a:solidFill>
                <a:latin typeface="楷体_GB2312" pitchFamily="49" charset="-122"/>
                <a:ea typeface="华文宋体" panose="02010600040101010101" charset="-122"/>
              </a:rPr>
              <a:t>、甲骨文</a:t>
            </a:r>
            <a:r>
              <a:rPr lang="zh-CN" altLang="en-US" sz="2400">
                <a:solidFill>
                  <a:srgbClr val="2970FF"/>
                </a:solidFill>
                <a:latin typeface="楷体_GB2312" pitchFamily="49" charset="-122"/>
                <a:ea typeface="华文宋体" panose="02010600040101010101" charset="-122"/>
              </a:rPr>
              <a:t> </a:t>
            </a:r>
            <a:r>
              <a:rPr lang="en-US" altLang="zh-CN" sz="2400">
                <a:solidFill>
                  <a:srgbClr val="2970FF"/>
                </a:solidFill>
                <a:latin typeface="楷体_GB2312" pitchFamily="49" charset="-122"/>
                <a:ea typeface="华文宋体" panose="02010600040101010101" charset="-122"/>
              </a:rPr>
              <a:t>(</a:t>
            </a:r>
            <a:r>
              <a:rPr lang="zh-CN" altLang="en-US" sz="2400">
                <a:solidFill>
                  <a:srgbClr val="2970FF"/>
                </a:solidFill>
                <a:latin typeface="楷体_GB2312" pitchFamily="49" charset="-122"/>
                <a:ea typeface="华文宋体" panose="02010600040101010101" charset="-122"/>
              </a:rPr>
              <a:t>契文</a:t>
            </a:r>
            <a:r>
              <a:rPr lang="en-US" altLang="zh-CN" sz="2400">
                <a:solidFill>
                  <a:srgbClr val="2970FF"/>
                </a:solidFill>
                <a:latin typeface="楷体_GB2312" pitchFamily="49" charset="-122"/>
                <a:ea typeface="华文宋体" panose="02010600040101010101" charset="-122"/>
              </a:rPr>
              <a:t>)</a:t>
            </a:r>
            <a:endParaRPr lang="en-US" altLang="zh-CN" sz="2400">
              <a:solidFill>
                <a:srgbClr val="2970FF"/>
              </a:solidFill>
              <a:latin typeface="楷体_GB2312" pitchFamily="49" charset="-122"/>
              <a:ea typeface="华文宋体" panose="02010600040101010101" charset="-122"/>
            </a:endParaRPr>
          </a:p>
          <a:p>
            <a:pPr eaLnBrk="1" hangingPunct="1">
              <a:lnSpc>
                <a:spcPct val="90000"/>
              </a:lnSpc>
              <a:buClr>
                <a:schemeClr val="hlink"/>
              </a:buClr>
              <a:buNone/>
            </a:pPr>
            <a:r>
              <a:rPr lang="en-US" altLang="zh-CN" sz="2400" b="1">
                <a:solidFill>
                  <a:srgbClr val="2970FF"/>
                </a:solidFill>
                <a:latin typeface="楷体_GB2312" pitchFamily="49" charset="-122"/>
                <a:ea typeface="华文宋体" panose="02010600040101010101" charset="-122"/>
              </a:rPr>
              <a:t>2</a:t>
            </a:r>
            <a:r>
              <a:rPr lang="zh-CN" altLang="en-US" sz="2400" b="1">
                <a:solidFill>
                  <a:srgbClr val="2970FF"/>
                </a:solidFill>
                <a:latin typeface="楷体_GB2312" pitchFamily="49" charset="-122"/>
                <a:ea typeface="华文宋体" panose="02010600040101010101" charset="-122"/>
              </a:rPr>
              <a:t>、金文（</a:t>
            </a:r>
            <a:r>
              <a:rPr lang="zh-CN" altLang="en-US" sz="2400">
                <a:solidFill>
                  <a:srgbClr val="2970FF"/>
                </a:solidFill>
                <a:latin typeface="楷体_GB2312" pitchFamily="49" charset="-122"/>
                <a:ea typeface="华文宋体" panose="02010600040101010101" charset="-122"/>
              </a:rPr>
              <a:t>钟鼎文）</a:t>
            </a:r>
            <a:endParaRPr lang="en-US" altLang="zh-CN" sz="2400">
              <a:solidFill>
                <a:srgbClr val="2970FF"/>
              </a:solidFill>
              <a:latin typeface="楷体_GB2312" pitchFamily="49" charset="-122"/>
              <a:ea typeface="华文宋体" panose="02010600040101010101" charset="-122"/>
            </a:endParaRPr>
          </a:p>
          <a:p>
            <a:pPr eaLnBrk="1" hangingPunct="1">
              <a:lnSpc>
                <a:spcPct val="90000"/>
              </a:lnSpc>
              <a:buClr>
                <a:schemeClr val="hlink"/>
              </a:buClr>
              <a:buNone/>
            </a:pPr>
            <a:r>
              <a:rPr lang="en-US" altLang="zh-CN" sz="2800" b="1">
                <a:solidFill>
                  <a:srgbClr val="2970FF"/>
                </a:solidFill>
                <a:latin typeface="楷体_GB2312" pitchFamily="49" charset="-122"/>
                <a:ea typeface="华文宋体" panose="02010600040101010101" charset="-122"/>
              </a:rPr>
              <a:t>3</a:t>
            </a:r>
            <a:r>
              <a:rPr lang="zh-CN" altLang="en-US" sz="2800" b="1">
                <a:solidFill>
                  <a:srgbClr val="2970FF"/>
                </a:solidFill>
                <a:latin typeface="楷体_GB2312" pitchFamily="49" charset="-122"/>
                <a:ea typeface="华文宋体" panose="02010600040101010101" charset="-122"/>
              </a:rPr>
              <a:t>、</a:t>
            </a:r>
            <a:r>
              <a:rPr lang="zh-CN" altLang="en-US" sz="2400" b="1">
                <a:solidFill>
                  <a:srgbClr val="2970FF"/>
                </a:solidFill>
                <a:latin typeface="楷体_GB2312" pitchFamily="49" charset="-122"/>
                <a:ea typeface="华文宋体" panose="02010600040101010101" charset="-122"/>
              </a:rPr>
              <a:t>石刻文（</a:t>
            </a:r>
            <a:r>
              <a:rPr lang="zh-CN" altLang="en-US" sz="2400">
                <a:solidFill>
                  <a:srgbClr val="2970FF"/>
                </a:solidFill>
                <a:latin typeface="楷体_GB2312" pitchFamily="49" charset="-122"/>
                <a:ea typeface="华文宋体" panose="02010600040101010101" charset="-122"/>
              </a:rPr>
              <a:t>猎碣）</a:t>
            </a:r>
            <a:endParaRPr lang="en-US" altLang="zh-CN" sz="2400">
              <a:solidFill>
                <a:srgbClr val="2970FF"/>
              </a:solidFill>
              <a:latin typeface="楷体_GB2312" pitchFamily="49" charset="-122"/>
              <a:ea typeface="华文宋体" panose="02010600040101010101" charset="-122"/>
            </a:endParaRPr>
          </a:p>
          <a:p>
            <a:pPr eaLnBrk="1" hangingPunct="1">
              <a:lnSpc>
                <a:spcPct val="90000"/>
              </a:lnSpc>
              <a:buClr>
                <a:schemeClr val="hlink"/>
              </a:buClr>
              <a:buNone/>
            </a:pPr>
            <a:r>
              <a:rPr lang="en-US" altLang="zh-CN" sz="2800" b="1">
                <a:solidFill>
                  <a:srgbClr val="2970FF"/>
                </a:solidFill>
                <a:latin typeface="楷体_GB2312" pitchFamily="49" charset="-122"/>
                <a:ea typeface="华文宋体" panose="02010600040101010101" charset="-122"/>
              </a:rPr>
              <a:t>4</a:t>
            </a:r>
            <a:r>
              <a:rPr lang="zh-CN" altLang="en-US" sz="2800" b="1">
                <a:solidFill>
                  <a:srgbClr val="2970FF"/>
                </a:solidFill>
                <a:latin typeface="楷体_GB2312" pitchFamily="49" charset="-122"/>
                <a:ea typeface="华文宋体" panose="02010600040101010101" charset="-122"/>
              </a:rPr>
              <a:t>、</a:t>
            </a:r>
            <a:r>
              <a:rPr lang="zh-CN" altLang="en-US" sz="2400" b="1">
                <a:solidFill>
                  <a:srgbClr val="2970FF"/>
                </a:solidFill>
                <a:latin typeface="楷体_GB2312" pitchFamily="49" charset="-122"/>
                <a:ea typeface="华文宋体" panose="02010600040101010101" charset="-122"/>
              </a:rPr>
              <a:t>简帛墨迹</a:t>
            </a:r>
            <a:r>
              <a:rPr lang="zh-CN" altLang="en-US" sz="2400">
                <a:solidFill>
                  <a:srgbClr val="2970FF"/>
                </a:solidFill>
                <a:latin typeface="楷体_GB2312" pitchFamily="49" charset="-122"/>
                <a:ea typeface="华文宋体" panose="02010600040101010101" charset="-122"/>
              </a:rPr>
              <a:t> </a:t>
            </a:r>
            <a:endParaRPr lang="zh-CN" altLang="en-US" sz="2400">
              <a:solidFill>
                <a:srgbClr val="2970FF"/>
              </a:solidFill>
              <a:latin typeface="楷体_GB2312" pitchFamily="49" charset="-122"/>
              <a:ea typeface="华文宋体" panose="02010600040101010101" charset="-122"/>
            </a:endParaRPr>
          </a:p>
          <a:p>
            <a:pPr eaLnBrk="1" hangingPunct="1">
              <a:lnSpc>
                <a:spcPct val="90000"/>
              </a:lnSpc>
              <a:buClr>
                <a:schemeClr val="hlink"/>
              </a:buClr>
              <a:buNone/>
            </a:pPr>
            <a:endParaRPr lang="zh-CN" altLang="en-US" sz="2400" u="sng">
              <a:solidFill>
                <a:srgbClr val="0066FF"/>
              </a:solidFill>
              <a:latin typeface="楷体_GB2312" pitchFamily="49" charset="-122"/>
              <a:ea typeface="华文宋体" panose="02010600040101010101" charset="-122"/>
            </a:endParaRPr>
          </a:p>
          <a:p>
            <a:pPr eaLnBrk="1" hangingPunct="1">
              <a:lnSpc>
                <a:spcPct val="90000"/>
              </a:lnSpc>
              <a:buClr>
                <a:schemeClr val="hlink"/>
              </a:buClr>
              <a:buNone/>
            </a:pPr>
            <a:endParaRPr lang="zh-CN" altLang="en-US" sz="2400" u="sng">
              <a:solidFill>
                <a:srgbClr val="0066FF"/>
              </a:solidFill>
              <a:latin typeface="楷体_GB2312" pitchFamily="49" charset="-122"/>
              <a:ea typeface="华文宋体" panose="02010600040101010101" charset="-122"/>
            </a:endParaRPr>
          </a:p>
          <a:p>
            <a:pPr eaLnBrk="1" hangingPunct="1">
              <a:lnSpc>
                <a:spcPct val="90000"/>
              </a:lnSpc>
              <a:buClr>
                <a:schemeClr val="hlink"/>
              </a:buClr>
              <a:buNone/>
            </a:pPr>
            <a:endParaRPr lang="zh-CN" altLang="en-US" sz="2400">
              <a:solidFill>
                <a:srgbClr val="000000"/>
              </a:solidFill>
              <a:latin typeface="楷体_GB2312" pitchFamily="49" charset="-122"/>
              <a:ea typeface="华文宋体" panose="02010600040101010101" charset="-122"/>
            </a:endParaRPr>
          </a:p>
        </p:txBody>
      </p:sp>
      <p:sp>
        <p:nvSpPr>
          <p:cNvPr id="2083" name="AutoShape 4">
            <a:hlinkClick action="ppaction://hlinkshowjump?jump=previousslide"/>
          </p:cNvPr>
          <p:cNvSpPr/>
          <p:nvPr/>
        </p:nvSpPr>
        <p:spPr>
          <a:xfrm>
            <a:off x="8604250" y="0"/>
            <a:ext cx="539750" cy="404813"/>
          </a:xfrm>
          <a:prstGeom prst="actionButtonBackPrevious">
            <a:avLst/>
          </a:prstGeom>
          <a:solidFill>
            <a:srgbClr val="EBF7FF"/>
          </a:solidFill>
          <a:ln w="9525">
            <a:noFill/>
          </a:ln>
        </p:spPr>
        <p:txBody>
          <a:bodyPr wrap="none" anchor="ctr" anchorCtr="0"/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>
              <a:ea typeface="华文宋体" panose="02010600040101010101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脚占位符 1"/>
          <p:cNvSpPr/>
          <p:nvPr>
            <p:ph type="ftr" sz="quarter" idx="11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/>
              <a:t>完整版课件</a:t>
            </a:r>
            <a:endParaRPr lang="en-US" altLang="zh-CN" sz="1400" u="none">
              <a:solidFill>
                <a:schemeClr val="tx1"/>
              </a:solidFill>
              <a:latin typeface="Arial"/>
              <a:ea typeface="宋体" panose="02010600030101010101" pitchFamily="2" charset="-122"/>
            </a:endParaRPr>
          </a:p>
        </p:txBody>
      </p:sp>
      <p:sp>
        <p:nvSpPr>
          <p:cNvPr id="3" name="灯片编号占位符 2"/>
          <p:cNvSpPr/>
          <p:nvPr>
            <p:ph type="sldNum" sz="quarter" idx="12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en-US" altLang="zh-CN"/>
              <a:t>7</a:t>
            </a:fld>
            <a:endParaRPr lang="en-US" altLang="zh-CN" sz="1400" u="none">
              <a:solidFill>
                <a:schemeClr val="tx1"/>
              </a:solidFill>
              <a:latin typeface="Arial"/>
              <a:ea typeface="宋体" panose="02010600030101010101" pitchFamily="2" charset="-122"/>
            </a:endParaRPr>
          </a:p>
        </p:txBody>
      </p:sp>
      <p:sp>
        <p:nvSpPr>
          <p:cNvPr id="2086" name="Rectangle 2"/>
          <p:cNvSpPr/>
          <p:nvPr>
            <p:ph type="title" idx="4294967295"/>
          </p:nvPr>
        </p:nvSpPr>
        <p:spPr>
          <a:xfrm>
            <a:off x="301625" y="609600"/>
            <a:ext cx="8540750" cy="1143000"/>
          </a:xfrm>
        </p:spPr>
        <p:txBody>
          <a:bodyPr wrap="square" lIns="91440" tIns="45720" rIns="91440" bIns="45720" anchor="ctr" anchorCtr="0"/>
          <a:lstStyle/>
          <a:p>
            <a:pPr eaLnBrk="1" hangingPunct="1"/>
            <a:r>
              <a:rPr lang="en-US" altLang="zh-CN">
                <a:latin typeface="楷体_GB2312" pitchFamily="49" charset="-122"/>
                <a:ea typeface="华文宋体" panose="02010600040101010101" charset="-122"/>
              </a:rPr>
              <a:t>3</a:t>
            </a:r>
            <a:r>
              <a:rPr lang="zh-CN" altLang="en-US">
                <a:latin typeface="楷体_GB2312" pitchFamily="49" charset="-122"/>
                <a:ea typeface="华文宋体" panose="02010600040101010101" charset="-122"/>
              </a:rPr>
              <a:t>、书法常识</a:t>
            </a:r>
            <a:endParaRPr lang="zh-CN" altLang="en-US">
              <a:latin typeface="楷体_GB2312" pitchFamily="49" charset="-122"/>
              <a:ea typeface="华文宋体" panose="02010600040101010101" charset="-122"/>
            </a:endParaRPr>
          </a:p>
        </p:txBody>
      </p:sp>
      <p:sp>
        <p:nvSpPr>
          <p:cNvPr id="2087" name="Rectangle 3"/>
          <p:cNvSpPr/>
          <p:nvPr>
            <p:ph type="body" idx="4294967295"/>
          </p:nvPr>
        </p:nvSpPr>
        <p:spPr>
          <a:xfrm>
            <a:off x="1143000" y="1905000"/>
            <a:ext cx="7770813" cy="3881438"/>
          </a:xfrm>
        </p:spPr>
        <p:txBody>
          <a:bodyPr wrap="square" lIns="91440" tIns="45720" rIns="91440" bIns="45720" anchor="t" anchorCtr="0"/>
          <a:lstStyle/>
          <a:p>
            <a:pPr marL="609600" indent="-609600" eaLnBrk="1" hangingPunct="1">
              <a:buClr>
                <a:schemeClr val="hlink"/>
              </a:buClr>
            </a:pPr>
            <a:r>
              <a:rPr lang="zh-CN" altLang="en-US" sz="2400">
                <a:solidFill>
                  <a:srgbClr val="000000"/>
                </a:solidFill>
                <a:ea typeface="华文宋体" panose="02010600040101010101" charset="-122"/>
              </a:rPr>
              <a:t>作品形式：竖幅、横幅、斗方、圆光、中堂；</a:t>
            </a:r>
            <a:endParaRPr lang="zh-CN" altLang="en-US" sz="2400">
              <a:solidFill>
                <a:srgbClr val="000000"/>
              </a:solidFill>
              <a:ea typeface="华文宋体" panose="02010600040101010101" charset="-122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脚占位符 1"/>
          <p:cNvSpPr/>
          <p:nvPr>
            <p:ph type="ftr" sz="quarter" idx="11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/>
              <a:t>完整版课件</a:t>
            </a:r>
            <a:endParaRPr lang="en-US" altLang="zh-CN" sz="1400" u="none">
              <a:solidFill>
                <a:schemeClr val="tx1"/>
              </a:solidFill>
              <a:latin typeface="Arial"/>
              <a:ea typeface="宋体" panose="02010600030101010101" pitchFamily="2" charset="-122"/>
            </a:endParaRPr>
          </a:p>
        </p:txBody>
      </p:sp>
      <p:sp>
        <p:nvSpPr>
          <p:cNvPr id="3" name="灯片编号占位符 2"/>
          <p:cNvSpPr/>
          <p:nvPr>
            <p:ph type="sldNum" sz="quarter" idx="12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en-US" altLang="zh-CN"/>
              <a:t>8</a:t>
            </a:fld>
            <a:endParaRPr lang="en-US" altLang="zh-CN" sz="1400" u="none">
              <a:solidFill>
                <a:schemeClr val="tx1"/>
              </a:solidFill>
              <a:latin typeface="Arial"/>
              <a:ea typeface="宋体" panose="02010600030101010101" pitchFamily="2" charset="-122"/>
            </a:endParaRPr>
          </a:p>
        </p:txBody>
      </p:sp>
      <p:sp>
        <p:nvSpPr>
          <p:cNvPr id="2090" name="Rectangle 2"/>
          <p:cNvSpPr/>
          <p:nvPr>
            <p:ph type="title" idx="4294967295"/>
          </p:nvPr>
        </p:nvSpPr>
        <p:spPr>
          <a:xfrm>
            <a:off x="301625" y="609600"/>
            <a:ext cx="8540750" cy="1143000"/>
          </a:xfrm>
        </p:spPr>
        <p:txBody>
          <a:bodyPr wrap="square" lIns="91440" tIns="45720" rIns="91440" bIns="45720" anchor="ctr" anchorCtr="0"/>
          <a:lstStyle/>
          <a:p>
            <a:pPr eaLnBrk="1" hangingPunct="1"/>
            <a:r>
              <a:rPr lang="en-US" altLang="zh-CN">
                <a:latin typeface="楷体_GB2312" pitchFamily="49" charset="-122"/>
                <a:ea typeface="华文宋体" panose="02010600040101010101" charset="-122"/>
              </a:rPr>
              <a:t>4</a:t>
            </a:r>
            <a:r>
              <a:rPr lang="zh-CN" altLang="en-US">
                <a:latin typeface="楷体_GB2312" pitchFamily="49" charset="-122"/>
                <a:ea typeface="华文宋体" panose="02010600040101010101" charset="-122"/>
              </a:rPr>
              <a:t>、主要书法家</a:t>
            </a:r>
            <a:endParaRPr lang="zh-CN" altLang="en-US">
              <a:latin typeface="楷体_GB2312" pitchFamily="49" charset="-122"/>
              <a:ea typeface="华文宋体" panose="02010600040101010101" charset="-122"/>
            </a:endParaRPr>
          </a:p>
        </p:txBody>
      </p:sp>
      <p:sp>
        <p:nvSpPr>
          <p:cNvPr id="2091" name="Rectangle 3"/>
          <p:cNvSpPr/>
          <p:nvPr>
            <p:ph type="body" idx="4294967295"/>
          </p:nvPr>
        </p:nvSpPr>
        <p:spPr>
          <a:xfrm>
            <a:off x="301625" y="1905000"/>
            <a:ext cx="8540750" cy="4194175"/>
          </a:xfrm>
        </p:spPr>
        <p:txBody>
          <a:bodyPr wrap="square" lIns="91440" tIns="45720" rIns="91440" bIns="45720" anchor="t" anchorCtr="0"/>
          <a:lstStyle/>
          <a:p>
            <a:pPr marL="609600" indent="-609600" eaLnBrk="1" hangingPunct="1">
              <a:buClr>
                <a:srgbClr val="FF5050"/>
              </a:buClr>
              <a:buSzPct val="80000"/>
              <a:buFontTx/>
              <a:buChar char="v"/>
            </a:pPr>
            <a:r>
              <a:rPr lang="zh-CN" altLang="en-US" sz="2800">
                <a:solidFill>
                  <a:srgbClr val="FF0000"/>
                </a:solidFill>
                <a:ea typeface="华文宋体" panose="02010600040101010101" charset="-122"/>
              </a:rPr>
              <a:t>“</a:t>
            </a:r>
            <a:r>
              <a:rPr lang="zh-CN" altLang="en-US" sz="2800">
                <a:solidFill>
                  <a:srgbClr val="FF0000"/>
                </a:solidFill>
                <a:latin typeface="楷体_GB2312" pitchFamily="49" charset="-122"/>
                <a:ea typeface="华文宋体" panose="02010600040101010101" charset="-122"/>
              </a:rPr>
              <a:t>书圣</a:t>
            </a:r>
            <a:r>
              <a:rPr lang="zh-CN" altLang="en-US" sz="2800">
                <a:solidFill>
                  <a:srgbClr val="FF0000"/>
                </a:solidFill>
                <a:ea typeface="华文宋体" panose="02010600040101010101" charset="-122"/>
              </a:rPr>
              <a:t>”</a:t>
            </a:r>
            <a:r>
              <a:rPr lang="en-US" altLang="zh-CN" sz="2800">
                <a:solidFill>
                  <a:srgbClr val="FF0000"/>
                </a:solidFill>
                <a:ea typeface="华文宋体" panose="02010600040101010101" charset="-122"/>
              </a:rPr>
              <a:t>—</a:t>
            </a:r>
            <a:r>
              <a:rPr lang="zh-CN" altLang="en-US" sz="2800">
                <a:solidFill>
                  <a:srgbClr val="FF0000"/>
                </a:solidFill>
                <a:latin typeface="楷体_GB2312" pitchFamily="49" charset="-122"/>
                <a:ea typeface="华文宋体" panose="02010600040101010101" charset="-122"/>
              </a:rPr>
              <a:t>王羲之；</a:t>
            </a:r>
            <a:endParaRPr lang="zh-CN" altLang="en-US" sz="2800">
              <a:solidFill>
                <a:srgbClr val="FF0000"/>
              </a:solidFill>
              <a:latin typeface="楷体_GB2312" pitchFamily="49" charset="-122"/>
              <a:ea typeface="华文宋体" panose="02010600040101010101" charset="-122"/>
            </a:endParaRPr>
          </a:p>
          <a:p>
            <a:pPr marL="609600" indent="-609600" eaLnBrk="1" hangingPunct="1">
              <a:buClr>
                <a:srgbClr val="FF5050"/>
              </a:buClr>
              <a:buSzPct val="80000"/>
              <a:buFontTx/>
              <a:buChar char="v"/>
            </a:pPr>
            <a:r>
              <a:rPr lang="zh-CN" altLang="en-US" sz="2800">
                <a:solidFill>
                  <a:srgbClr val="FF0000"/>
                </a:solidFill>
                <a:ea typeface="华文宋体" panose="02010600040101010101" charset="-122"/>
              </a:rPr>
              <a:t>“</a:t>
            </a:r>
            <a:r>
              <a:rPr lang="zh-CN" altLang="en-US" sz="2800">
                <a:solidFill>
                  <a:srgbClr val="FF0000"/>
                </a:solidFill>
                <a:latin typeface="楷体_GB2312" pitchFamily="49" charset="-122"/>
                <a:ea typeface="华文宋体" panose="02010600040101010101" charset="-122"/>
              </a:rPr>
              <a:t>草圣</a:t>
            </a:r>
            <a:r>
              <a:rPr lang="zh-CN" altLang="en-US" sz="2800">
                <a:solidFill>
                  <a:srgbClr val="FF0000"/>
                </a:solidFill>
                <a:ea typeface="华文宋体" panose="02010600040101010101" charset="-122"/>
              </a:rPr>
              <a:t>”</a:t>
            </a:r>
            <a:r>
              <a:rPr lang="en-US" altLang="zh-CN" sz="2800">
                <a:solidFill>
                  <a:srgbClr val="FF0000"/>
                </a:solidFill>
                <a:ea typeface="华文宋体" panose="02010600040101010101" charset="-122"/>
              </a:rPr>
              <a:t>—</a:t>
            </a:r>
            <a:r>
              <a:rPr lang="zh-CN" altLang="en-US" sz="2800">
                <a:solidFill>
                  <a:srgbClr val="FF0000"/>
                </a:solidFill>
                <a:latin typeface="楷体_GB2312" pitchFamily="49" charset="-122"/>
                <a:ea typeface="华文宋体" panose="02010600040101010101" charset="-122"/>
              </a:rPr>
              <a:t>张旭；</a:t>
            </a:r>
            <a:endParaRPr lang="zh-CN" altLang="en-US" sz="2800">
              <a:solidFill>
                <a:srgbClr val="FF0000"/>
              </a:solidFill>
              <a:latin typeface="楷体_GB2312" pitchFamily="49" charset="-122"/>
              <a:ea typeface="华文宋体" panose="02010600040101010101" charset="-122"/>
            </a:endParaRPr>
          </a:p>
          <a:p>
            <a:pPr marL="609600" indent="-609600" eaLnBrk="1" hangingPunct="1">
              <a:buClr>
                <a:srgbClr val="FF5050"/>
              </a:buClr>
              <a:buSzPct val="80000"/>
              <a:buFontTx/>
              <a:buChar char="v"/>
            </a:pPr>
            <a:r>
              <a:rPr lang="zh-CN" altLang="en-US" sz="2800">
                <a:solidFill>
                  <a:srgbClr val="FF0000"/>
                </a:solidFill>
                <a:ea typeface="华文宋体" panose="02010600040101010101" charset="-122"/>
              </a:rPr>
              <a:t>“</a:t>
            </a:r>
            <a:r>
              <a:rPr lang="zh-CN" altLang="en-US" sz="2800">
                <a:solidFill>
                  <a:srgbClr val="FF0000"/>
                </a:solidFill>
                <a:latin typeface="楷体_GB2312" pitchFamily="49" charset="-122"/>
                <a:ea typeface="华文宋体" panose="02010600040101010101" charset="-122"/>
              </a:rPr>
              <a:t>楷书四大家</a:t>
            </a:r>
            <a:r>
              <a:rPr lang="zh-CN" altLang="en-US" sz="2800">
                <a:solidFill>
                  <a:srgbClr val="FF0000"/>
                </a:solidFill>
                <a:ea typeface="华文宋体" panose="02010600040101010101" charset="-122"/>
              </a:rPr>
              <a:t>”</a:t>
            </a:r>
            <a:r>
              <a:rPr lang="en-US" altLang="zh-CN" sz="2800">
                <a:solidFill>
                  <a:srgbClr val="FF0000"/>
                </a:solidFill>
                <a:ea typeface="华文宋体" panose="02010600040101010101" charset="-122"/>
              </a:rPr>
              <a:t>—</a:t>
            </a:r>
            <a:r>
              <a:rPr lang="zh-CN" altLang="en-US" sz="2800">
                <a:solidFill>
                  <a:srgbClr val="FF0000"/>
                </a:solidFill>
                <a:latin typeface="楷体_GB2312" pitchFamily="49" charset="-122"/>
                <a:ea typeface="华文宋体" panose="02010600040101010101" charset="-122"/>
              </a:rPr>
              <a:t>欧阳询、颜真卿、柳公权、赵孟頫。</a:t>
            </a:r>
            <a:endParaRPr lang="zh-CN" altLang="en-US" sz="2800">
              <a:solidFill>
                <a:srgbClr val="FF0000"/>
              </a:solidFill>
              <a:latin typeface="楷体_GB2312" pitchFamily="49" charset="-122"/>
              <a:ea typeface="华文宋体" panose="02010600040101010101" charset="-122"/>
            </a:endParaRPr>
          </a:p>
          <a:p>
            <a:pPr marL="609600" indent="-609600" eaLnBrk="1" hangingPunct="1">
              <a:buClr>
                <a:srgbClr val="FF5050"/>
              </a:buClr>
              <a:buSzPct val="80000"/>
              <a:buFontTx/>
              <a:buChar char="v"/>
            </a:pPr>
            <a:r>
              <a:rPr lang="zh-CN" altLang="en-US" sz="2800">
                <a:solidFill>
                  <a:srgbClr val="FF0000"/>
                </a:solidFill>
                <a:latin typeface="楷体_GB2312" pitchFamily="49" charset="-122"/>
                <a:ea typeface="华文宋体" panose="02010600040101010101" charset="-122"/>
              </a:rPr>
              <a:t>唐代书法家</a:t>
            </a:r>
            <a:r>
              <a:rPr lang="en-US" altLang="zh-CN" sz="2800">
                <a:solidFill>
                  <a:srgbClr val="FF0000"/>
                </a:solidFill>
                <a:latin typeface="楷体_GB2312" pitchFamily="49" charset="-122"/>
                <a:ea typeface="华文宋体" panose="02010600040101010101" charset="-122"/>
              </a:rPr>
              <a:t>--</a:t>
            </a:r>
            <a:r>
              <a:rPr lang="zh-CN" altLang="en-US" sz="2800" b="1">
                <a:solidFill>
                  <a:srgbClr val="FF0000"/>
                </a:solidFill>
                <a:ea typeface="华文宋体" panose="02010600040101010101" charset="-122"/>
              </a:rPr>
              <a:t>褚遂良。</a:t>
            </a:r>
            <a:endParaRPr lang="zh-CN" altLang="en-US" sz="2800" b="1">
              <a:solidFill>
                <a:srgbClr val="FF0000"/>
              </a:solidFill>
              <a:ea typeface="华文宋体" panose="02010600040101010101" charset="-122"/>
            </a:endParaRPr>
          </a:p>
          <a:p>
            <a:pPr marL="609600" indent="-609600" eaLnBrk="1" hangingPunct="1">
              <a:buClr>
                <a:srgbClr val="FF5050"/>
              </a:buClr>
              <a:buSzPct val="80000"/>
              <a:buFontTx/>
              <a:buNone/>
            </a:pPr>
            <a:endParaRPr lang="zh-CN" altLang="en-US" sz="2800" b="1">
              <a:ea typeface="华文宋体" panose="02010600040101010101" charset="-122"/>
            </a:endParaRPr>
          </a:p>
          <a:p>
            <a:pPr marL="609600" indent="-609600" eaLnBrk="1" hangingPunct="1">
              <a:buClr>
                <a:srgbClr val="FF5050"/>
              </a:buClr>
              <a:buSzPct val="80000"/>
              <a:buFontTx/>
              <a:buNone/>
            </a:pPr>
            <a:endParaRPr lang="zh-CN" altLang="en-US" sz="2800">
              <a:latin typeface="楷体_GB2312" pitchFamily="49" charset="-122"/>
              <a:ea typeface="华文宋体" panose="02010600040101010101" charset="-122"/>
            </a:endParaRPr>
          </a:p>
          <a:p>
            <a:pPr marL="609600" indent="-609600" eaLnBrk="1" hangingPunct="1">
              <a:buClr>
                <a:srgbClr val="FF5050"/>
              </a:buClr>
              <a:buSzPct val="80000"/>
              <a:buFontTx/>
              <a:buNone/>
            </a:pPr>
            <a:endParaRPr lang="en-US" altLang="zh-CN">
              <a:latin typeface="楷体_GB2312" pitchFamily="49" charset="-122"/>
              <a:ea typeface="华文宋体" panose="02010600040101010101" charset="-122"/>
            </a:endParaRPr>
          </a:p>
        </p:txBody>
      </p:sp>
      <p:sp>
        <p:nvSpPr>
          <p:cNvPr id="2092" name="AutoShape 4">
            <a:hlinkClick action="ppaction://hlinkshowjump?jump=previousslide"/>
          </p:cNvPr>
          <p:cNvSpPr/>
          <p:nvPr/>
        </p:nvSpPr>
        <p:spPr>
          <a:xfrm>
            <a:off x="8604250" y="0"/>
            <a:ext cx="539750" cy="333375"/>
          </a:xfrm>
          <a:prstGeom prst="actionButtonBackPrevious">
            <a:avLst/>
          </a:prstGeom>
          <a:solidFill>
            <a:srgbClr val="EBF7FF"/>
          </a:solidFill>
          <a:ln w="9525">
            <a:noFill/>
          </a:ln>
        </p:spPr>
        <p:txBody>
          <a:bodyPr wrap="none" anchor="ctr" anchorCtr="0"/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>
              <a:ea typeface="华文宋体" panose="02010600040101010101" charset="-122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脚占位符 1"/>
          <p:cNvSpPr/>
          <p:nvPr>
            <p:ph type="ftr" sz="quarter" idx="11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/>
              <a:t>完整版课件</a:t>
            </a:r>
            <a:endParaRPr lang="en-US" altLang="zh-CN" sz="1400" u="none">
              <a:solidFill>
                <a:schemeClr val="tx1"/>
              </a:solidFill>
              <a:latin typeface="Arial"/>
              <a:ea typeface="宋体" panose="02010600030101010101" pitchFamily="2" charset="-122"/>
            </a:endParaRPr>
          </a:p>
        </p:txBody>
      </p:sp>
      <p:sp>
        <p:nvSpPr>
          <p:cNvPr id="3" name="灯片编号占位符 2"/>
          <p:cNvSpPr/>
          <p:nvPr>
            <p:ph type="sldNum" sz="quarter" idx="12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en-US" altLang="zh-CN"/>
              <a:t>9</a:t>
            </a:fld>
            <a:endParaRPr lang="en-US" altLang="zh-CN" sz="1400" u="none">
              <a:solidFill>
                <a:schemeClr val="tx1"/>
              </a:solidFill>
              <a:latin typeface="Arial"/>
              <a:ea typeface="宋体" panose="02010600030101010101" pitchFamily="2" charset="-122"/>
            </a:endParaRPr>
          </a:p>
        </p:txBody>
      </p:sp>
      <p:sp>
        <p:nvSpPr>
          <p:cNvPr id="2095" name="Rectangle 2"/>
          <p:cNvSpPr/>
          <p:nvPr>
            <p:ph type="title" idx="4294967295"/>
          </p:nvPr>
        </p:nvSpPr>
        <p:spPr>
          <a:xfrm>
            <a:off x="301625" y="609600"/>
            <a:ext cx="8540750" cy="1143000"/>
          </a:xfrm>
        </p:spPr>
        <p:txBody>
          <a:bodyPr wrap="square" lIns="91440" tIns="45720" rIns="91440" bIns="45720" anchor="ctr" anchorCtr="0"/>
          <a:lstStyle/>
          <a:p>
            <a:pPr eaLnBrk="1" hangingPunct="1"/>
            <a:r>
              <a:rPr lang="zh-CN" altLang="en-US">
                <a:solidFill>
                  <a:srgbClr val="FF33CC"/>
                </a:solidFill>
                <a:ea typeface="华文宋体" panose="02010600040101010101" charset="-122"/>
              </a:rPr>
              <a:t>二、“文房四宝”简介</a:t>
            </a:r>
            <a:endParaRPr lang="zh-CN" altLang="en-US">
              <a:solidFill>
                <a:srgbClr val="FF33CC"/>
              </a:solidFill>
              <a:ea typeface="华文宋体" panose="02010600040101010101" charset="-122"/>
            </a:endParaRPr>
          </a:p>
        </p:txBody>
      </p:sp>
      <p:grpSp>
        <p:nvGrpSpPr>
          <p:cNvPr id="2096" name="组合 2095"/>
          <p:cNvGrpSpPr/>
          <p:nvPr/>
        </p:nvGrpSpPr>
        <p:grpSpPr>
          <a:xfrm>
            <a:off x="431800" y="1585913"/>
            <a:ext cx="8208963" cy="4464050"/>
            <a:chOff x="272" y="999"/>
            <a:chExt cx="3888" cy="720"/>
          </a:xfrm>
        </p:grpSpPr>
        <p:sp>
          <p:nvSpPr>
            <p:cNvPr id="2097" name="AutoShape 5"/>
            <p:cNvSpPr>
              <a:spLocks noChangeAspect="1"/>
            </p:cNvSpPr>
            <p:nvPr/>
          </p:nvSpPr>
          <p:spPr>
            <a:xfrm>
              <a:off x="272" y="999"/>
              <a:ext cx="3888" cy="720"/>
            </a:xfrm>
            <a:prstGeom prst="rect">
              <a:avLst/>
            </a:prstGeom>
            <a:noFill/>
            <a:ln w="9525">
              <a:noFill/>
            </a:ln>
          </p:spPr>
          <p:txBody>
            <a:bodyPr/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lvl="1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1800" b="0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lvl="2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1800" b="0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lvl="3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1800" b="0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lvl="4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1800" b="0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lvl="5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1800" b="0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lvl="6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1800" b="0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lvl="7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1800" b="0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lvl="8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1800" b="0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cxnSp>
          <p:nvCxnSpPr>
            <p:cNvPr id="2098" name="_s2052"/>
            <p:cNvCxnSpPr/>
            <p:nvPr/>
          </p:nvCxnSpPr>
          <p:spPr>
            <a:xfrm rot="-16200000" flipH="1">
              <a:off x="2900" y="557"/>
              <a:ext cx="144" cy="1603"/>
            </a:xfrm>
            <a:prstGeom prst="bentConnector3">
              <a:avLst>
                <a:gd name="adj1" fmla="val 12810"/>
              </a:avLst>
            </a:prstGeom>
            <a:ln w="28575" cap="flat" cmpd="sng">
              <a:solidFill>
                <a:srgbClr val="C0C0C0"/>
              </a:solidFill>
              <a:prstDash val="solid"/>
              <a:miter/>
              <a:headEnd type="none" w="med" len="med"/>
              <a:tailEnd type="none" w="med" len="med"/>
            </a:ln>
          </p:spPr>
        </p:cxnSp>
        <p:cxnSp>
          <p:nvCxnSpPr>
            <p:cNvPr id="2099" name="_s2053"/>
            <p:cNvCxnSpPr/>
            <p:nvPr/>
          </p:nvCxnSpPr>
          <p:spPr>
            <a:xfrm rot="-16200000" flipH="1">
              <a:off x="2396" y="1062"/>
              <a:ext cx="144" cy="594"/>
            </a:xfrm>
            <a:prstGeom prst="bentConnector3">
              <a:avLst>
                <a:gd name="adj1" fmla="val 12810"/>
              </a:avLst>
            </a:prstGeom>
            <a:ln w="28575" cap="flat" cmpd="sng">
              <a:solidFill>
                <a:srgbClr val="C0C0C0"/>
              </a:solidFill>
              <a:prstDash val="solid"/>
              <a:miter/>
              <a:headEnd type="none" w="med" len="med"/>
              <a:tailEnd type="none" w="med" len="med"/>
            </a:ln>
          </p:spPr>
        </p:cxnSp>
        <p:cxnSp>
          <p:nvCxnSpPr>
            <p:cNvPr id="2100" name="_s2054"/>
            <p:cNvCxnSpPr/>
            <p:nvPr/>
          </p:nvCxnSpPr>
          <p:spPr>
            <a:xfrm rot="16200000">
              <a:off x="1892" y="1152"/>
              <a:ext cx="144" cy="413"/>
            </a:xfrm>
            <a:prstGeom prst="bentConnector3">
              <a:avLst>
                <a:gd name="adj1" fmla="val 12810"/>
              </a:avLst>
            </a:prstGeom>
            <a:ln w="28575" cap="flat" cmpd="sng">
              <a:solidFill>
                <a:srgbClr val="C0C0C0"/>
              </a:solidFill>
              <a:prstDash val="solid"/>
              <a:miter/>
              <a:headEnd type="none" w="med" len="med"/>
              <a:tailEnd type="none" w="med" len="med"/>
            </a:ln>
          </p:spPr>
        </p:cxnSp>
        <p:cxnSp>
          <p:nvCxnSpPr>
            <p:cNvPr id="2101" name="_s2055"/>
            <p:cNvCxnSpPr/>
            <p:nvPr/>
          </p:nvCxnSpPr>
          <p:spPr>
            <a:xfrm rot="16200000">
              <a:off x="1388" y="648"/>
              <a:ext cx="144" cy="1422"/>
            </a:xfrm>
            <a:prstGeom prst="bentConnector3">
              <a:avLst>
                <a:gd name="adj1" fmla="val 12810"/>
              </a:avLst>
            </a:prstGeom>
            <a:ln w="28575" cap="flat" cmpd="sng">
              <a:solidFill>
                <a:srgbClr val="C0C0C0"/>
              </a:solidFill>
              <a:prstDash val="solid"/>
              <a:miter/>
              <a:headEnd type="none" w="med" len="med"/>
              <a:tailEnd type="none" w="med" len="med"/>
            </a:ln>
          </p:spPr>
        </p:cxnSp>
        <p:sp>
          <p:nvSpPr>
            <p:cNvPr id="2102" name="_s2056"/>
            <p:cNvSpPr/>
            <p:nvPr/>
          </p:nvSpPr>
          <p:spPr>
            <a:xfrm>
              <a:off x="1784" y="999"/>
              <a:ext cx="864" cy="288"/>
            </a:xfrm>
            <a:prstGeom prst="cube">
              <a:avLst>
                <a:gd name="adj" fmla="val 10764"/>
              </a:avLst>
            </a:prstGeom>
            <a:gradFill rotWithShape="0">
              <a:gsLst>
                <a:gs pos="0">
                  <a:srgbClr val="EBF7FF">
                    <a:alpha val="39999"/>
                  </a:srgbClr>
                </a:gs>
                <a:gs pos="100000">
                  <a:srgbClr val="FFFFFF"/>
                </a:gs>
              </a:gsLst>
              <a:lin ang="5400000"/>
            </a:gradFill>
            <a:ln w="9525" cap="flat" cmpd="sng">
              <a:solidFill>
                <a:srgbClr val="EBF7FF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wrap="none" lIns="0" tIns="0" rIns="0" bIns="0" anchor="ctr" anchorCtr="0"/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lvl="1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1800" b="0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lvl="2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1800" b="0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lvl="3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1800" b="0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lvl="4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1800" b="0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lvl="5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1800" b="0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lvl="6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1800" b="0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lvl="7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1800" b="0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lvl="8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1800" b="0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r>
                <a:rPr lang="zh-CN" altLang="en-US" sz="2400">
                  <a:ea typeface="华文宋体" panose="02010600040101010101" charset="-122"/>
                </a:rPr>
                <a:t>文房四宝</a:t>
              </a:r>
              <a:endParaRPr lang="zh-CN" altLang="en-US" sz="2400">
                <a:ea typeface="华文宋体" panose="02010600040101010101" charset="-122"/>
              </a:endParaRPr>
            </a:p>
          </p:txBody>
        </p:sp>
        <p:sp>
          <p:nvSpPr>
            <p:cNvPr id="2103" name="_s2057"/>
            <p:cNvSpPr/>
            <p:nvPr/>
          </p:nvSpPr>
          <p:spPr>
            <a:xfrm>
              <a:off x="272" y="1431"/>
              <a:ext cx="864" cy="288"/>
            </a:xfrm>
            <a:prstGeom prst="cube">
              <a:avLst>
                <a:gd name="adj" fmla="val 10764"/>
              </a:avLst>
            </a:prstGeom>
            <a:gradFill rotWithShape="0">
              <a:gsLst>
                <a:gs pos="0">
                  <a:srgbClr val="3366FF">
                    <a:alpha val="39999"/>
                  </a:srgbClr>
                </a:gs>
                <a:gs pos="100000">
                  <a:srgbClr val="FFFFFF"/>
                </a:gs>
              </a:gsLst>
              <a:lin ang="5400000"/>
            </a:gradFill>
            <a:ln w="9525" cap="flat" cmpd="sng">
              <a:solidFill>
                <a:srgbClr val="3366FF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wrap="none" lIns="0" tIns="0" rIns="0" bIns="0" anchor="ctr" anchorCtr="0"/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lvl="1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1800" b="0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lvl="2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1800" b="0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lvl="3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1800" b="0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lvl="4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1800" b="0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lvl="5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1800" b="0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lvl="6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1800" b="0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lvl="7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1800" b="0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lvl="8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1800" b="0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r>
                <a:rPr lang="zh-CN" altLang="en-US" sz="2400">
                  <a:solidFill>
                    <a:srgbClr val="FF33CC"/>
                  </a:solidFill>
                  <a:ea typeface="华文宋体" panose="02010600040101010101" charset="-122"/>
                </a:rPr>
                <a:t>笔</a:t>
              </a:r>
              <a:endParaRPr lang="zh-CN" altLang="en-US" sz="2400">
                <a:solidFill>
                  <a:srgbClr val="FF33CC"/>
                </a:solidFill>
                <a:ea typeface="华文宋体" panose="02010600040101010101" charset="-122"/>
              </a:endParaRPr>
            </a:p>
          </p:txBody>
        </p:sp>
        <p:sp>
          <p:nvSpPr>
            <p:cNvPr id="2104" name="_s2058"/>
            <p:cNvSpPr/>
            <p:nvPr/>
          </p:nvSpPr>
          <p:spPr>
            <a:xfrm>
              <a:off x="1280" y="1431"/>
              <a:ext cx="864" cy="288"/>
            </a:xfrm>
            <a:prstGeom prst="cube">
              <a:avLst>
                <a:gd name="adj" fmla="val 10764"/>
              </a:avLst>
            </a:prstGeom>
            <a:gradFill rotWithShape="0">
              <a:gsLst>
                <a:gs pos="0">
                  <a:srgbClr val="3366FF">
                    <a:alpha val="39999"/>
                  </a:srgbClr>
                </a:gs>
                <a:gs pos="100000">
                  <a:srgbClr val="FFFFFF"/>
                </a:gs>
              </a:gsLst>
              <a:lin ang="5400000"/>
            </a:gradFill>
            <a:ln w="9525" cap="flat" cmpd="sng">
              <a:solidFill>
                <a:srgbClr val="3366FF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wrap="none" lIns="0" tIns="0" rIns="0" bIns="0" anchor="ctr" anchorCtr="0"/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lvl="1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1800" b="0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lvl="2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1800" b="0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lvl="3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1800" b="0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lvl="4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1800" b="0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lvl="5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1800" b="0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lvl="6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1800" b="0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lvl="7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1800" b="0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lvl="8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1800" b="0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r>
                <a:rPr lang="zh-CN" altLang="en-US" sz="2400">
                  <a:solidFill>
                    <a:srgbClr val="FF33CC"/>
                  </a:solidFill>
                  <a:ea typeface="华文宋体" panose="02010600040101010101" charset="-122"/>
                </a:rPr>
                <a:t>墨</a:t>
              </a:r>
              <a:endParaRPr lang="zh-CN" altLang="en-US" sz="2400">
                <a:solidFill>
                  <a:srgbClr val="FF33CC"/>
                </a:solidFill>
                <a:ea typeface="华文宋体" panose="02010600040101010101" charset="-122"/>
              </a:endParaRPr>
            </a:p>
          </p:txBody>
        </p:sp>
        <p:sp>
          <p:nvSpPr>
            <p:cNvPr id="2105" name="_s2059"/>
            <p:cNvSpPr/>
            <p:nvPr/>
          </p:nvSpPr>
          <p:spPr>
            <a:xfrm>
              <a:off x="2288" y="1431"/>
              <a:ext cx="864" cy="288"/>
            </a:xfrm>
            <a:prstGeom prst="cube">
              <a:avLst>
                <a:gd name="adj" fmla="val 10764"/>
              </a:avLst>
            </a:prstGeom>
            <a:gradFill rotWithShape="0">
              <a:gsLst>
                <a:gs pos="0">
                  <a:srgbClr val="3366FF">
                    <a:alpha val="39999"/>
                  </a:srgbClr>
                </a:gs>
                <a:gs pos="100000">
                  <a:srgbClr val="FFFFFF"/>
                </a:gs>
              </a:gsLst>
              <a:lin ang="5400000"/>
            </a:gradFill>
            <a:ln w="9525" cap="flat" cmpd="sng">
              <a:solidFill>
                <a:srgbClr val="3366FF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wrap="none" lIns="0" tIns="0" rIns="0" bIns="0" anchor="ctr" anchorCtr="0"/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lvl="1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1800" b="0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lvl="2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1800" b="0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lvl="3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1800" b="0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lvl="4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1800" b="0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lvl="5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1800" b="0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lvl="6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1800" b="0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lvl="7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1800" b="0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lvl="8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1800" b="0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r>
                <a:rPr lang="zh-CN" altLang="en-US" sz="2400">
                  <a:solidFill>
                    <a:srgbClr val="FF33CC"/>
                  </a:solidFill>
                  <a:ea typeface="华文宋体" panose="02010600040101010101" charset="-122"/>
                </a:rPr>
                <a:t>纸</a:t>
              </a:r>
              <a:endParaRPr lang="zh-CN" altLang="en-US" sz="2400">
                <a:solidFill>
                  <a:srgbClr val="FF33CC"/>
                </a:solidFill>
                <a:ea typeface="华文宋体" panose="02010600040101010101" charset="-122"/>
              </a:endParaRPr>
            </a:p>
          </p:txBody>
        </p:sp>
        <p:sp>
          <p:nvSpPr>
            <p:cNvPr id="2106" name="_s2060"/>
            <p:cNvSpPr/>
            <p:nvPr/>
          </p:nvSpPr>
          <p:spPr>
            <a:xfrm>
              <a:off x="3296" y="1431"/>
              <a:ext cx="864" cy="288"/>
            </a:xfrm>
            <a:prstGeom prst="cube">
              <a:avLst>
                <a:gd name="adj" fmla="val 10764"/>
              </a:avLst>
            </a:prstGeom>
            <a:gradFill rotWithShape="0">
              <a:gsLst>
                <a:gs pos="0">
                  <a:srgbClr val="3366FF">
                    <a:alpha val="39999"/>
                  </a:srgbClr>
                </a:gs>
                <a:gs pos="100000">
                  <a:srgbClr val="FFFFFF"/>
                </a:gs>
              </a:gsLst>
              <a:lin ang="5400000"/>
            </a:gradFill>
            <a:ln w="9525" cap="flat" cmpd="sng">
              <a:solidFill>
                <a:srgbClr val="3366FF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wrap="none" lIns="0" tIns="0" rIns="0" bIns="0" anchor="ctr" anchorCtr="0"/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lvl="1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1800" b="0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lvl="2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1800" b="0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lvl="3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1800" b="0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lvl="4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1800" b="0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lvl="5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1800" b="0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lvl="6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1800" b="0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lvl="7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1800" b="0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lvl="8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1800" b="0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r>
                <a:rPr lang="zh-CN" altLang="en-US" sz="2400">
                  <a:solidFill>
                    <a:srgbClr val="FF33CC"/>
                  </a:solidFill>
                  <a:ea typeface="华文宋体" panose="02010600040101010101" charset="-122"/>
                </a:rPr>
                <a:t>砚</a:t>
              </a:r>
              <a:endParaRPr lang="zh-CN" altLang="en-US" sz="2400">
                <a:solidFill>
                  <a:srgbClr val="FF33CC"/>
                </a:solidFill>
                <a:ea typeface="华文宋体" panose="02010600040101010101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脚占位符 1"/>
          <p:cNvSpPr/>
          <p:nvPr>
            <p:ph type="ftr" sz="quarter" idx="11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/>
              <a:t>完整版课件</a:t>
            </a:r>
            <a:endParaRPr lang="en-US" altLang="zh-CN" sz="1400" u="none">
              <a:solidFill>
                <a:schemeClr val="tx1"/>
              </a:solidFill>
              <a:latin typeface="Arial"/>
              <a:ea typeface="宋体" panose="02010600030101010101" pitchFamily="2" charset="-122"/>
            </a:endParaRPr>
          </a:p>
        </p:txBody>
      </p:sp>
      <p:sp>
        <p:nvSpPr>
          <p:cNvPr id="3" name="灯片编号占位符 2"/>
          <p:cNvSpPr/>
          <p:nvPr>
            <p:ph type="sldNum" sz="quarter" idx="12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en-US" altLang="zh-CN"/>
              <a:t>10</a:t>
            </a:fld>
            <a:endParaRPr lang="en-US" altLang="zh-CN" sz="1400" u="none">
              <a:solidFill>
                <a:schemeClr val="tx1"/>
              </a:solidFill>
              <a:latin typeface="Arial"/>
              <a:ea typeface="宋体" panose="02010600030101010101" pitchFamily="2" charset="-122"/>
            </a:endParaRPr>
          </a:p>
        </p:txBody>
      </p:sp>
      <p:sp>
        <p:nvSpPr>
          <p:cNvPr id="2109" name="Rectangle 2"/>
          <p:cNvSpPr/>
          <p:nvPr>
            <p:ph type="title" idx="4294967295"/>
          </p:nvPr>
        </p:nvSpPr>
        <p:spPr>
          <a:xfrm>
            <a:off x="301625" y="609600"/>
            <a:ext cx="8540750" cy="1143000"/>
          </a:xfrm>
        </p:spPr>
        <p:txBody>
          <a:bodyPr wrap="square" lIns="91440" tIns="45720" rIns="91440" bIns="45720" anchor="ctr" anchorCtr="0"/>
          <a:lstStyle/>
          <a:p>
            <a:pPr eaLnBrk="1" hangingPunct="1"/>
            <a:r>
              <a:rPr lang="en-US" altLang="zh-CN">
                <a:solidFill>
                  <a:srgbClr val="FF5050"/>
                </a:solidFill>
                <a:latin typeface="华文行楷" panose="02010800040101010101" pitchFamily="2" charset="-122"/>
                <a:ea typeface="华文宋体" panose="02010600040101010101" charset="-122"/>
              </a:rPr>
              <a:t>1</a:t>
            </a:r>
            <a:r>
              <a:rPr lang="zh-CN" altLang="en-US">
                <a:solidFill>
                  <a:srgbClr val="FF5050"/>
                </a:solidFill>
                <a:latin typeface="华文行楷" panose="02010800040101010101" pitchFamily="2" charset="-122"/>
                <a:ea typeface="华文宋体" panose="02010600040101010101" charset="-122"/>
              </a:rPr>
              <a:t>、笔</a:t>
            </a:r>
            <a:endParaRPr lang="zh-CN" altLang="en-US">
              <a:solidFill>
                <a:srgbClr val="FF5050"/>
              </a:solidFill>
              <a:latin typeface="华文行楷" panose="02010800040101010101" pitchFamily="2" charset="-122"/>
              <a:ea typeface="华文宋体" panose="02010600040101010101" charset="-122"/>
            </a:endParaRPr>
          </a:p>
        </p:txBody>
      </p:sp>
      <p:sp>
        <p:nvSpPr>
          <p:cNvPr id="2110" name="Rectangle 3"/>
          <p:cNvSpPr/>
          <p:nvPr>
            <p:ph type="body" sz="half" idx="4294967295"/>
          </p:nvPr>
        </p:nvSpPr>
        <p:spPr>
          <a:xfrm>
            <a:off x="468313" y="1916113"/>
            <a:ext cx="4038600" cy="4525962"/>
          </a:xfrm>
        </p:spPr>
        <p:txBody>
          <a:bodyPr wrap="square" lIns="91440" tIns="45720" rIns="91440" bIns="45720" anchor="t" anchorCtr="0"/>
          <a:lstStyle>
            <a:lvl1pPr marL="609600" lvl="0" indent="-609600" algn="l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5000"/>
              <a:buFont typeface="Wingdings" panose="05000000000000000000" pitchFamily="2" charset="2"/>
              <a:defRPr sz="2800" b="0" i="0" u="none">
                <a:solidFill>
                  <a:schemeClr val="tx1"/>
                </a:solidFill>
                <a:latin typeface="Arial"/>
                <a:ea typeface="宋体" panose="02010600030101010101" pitchFamily="2" charset="-122"/>
              </a:defRPr>
            </a:lvl1pPr>
            <a:lvl2pPr marL="742950" lvl="1" indent="-28575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85000"/>
              <a:buFont typeface="Wingdings" panose="05000000000000000000" pitchFamily="2" charset="2"/>
              <a:defRPr sz="2400" b="0" i="0" u="none">
                <a:solidFill>
                  <a:schemeClr val="tx1"/>
                </a:solidFill>
                <a:latin typeface="Arial"/>
                <a:ea typeface="宋体" panose="02010600030101010101" pitchFamily="2" charset="-122"/>
              </a:defRPr>
            </a:lvl2pPr>
            <a:lvl3pPr marL="1143000" lvl="2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5000"/>
              <a:buFont typeface="Wingdings" panose="05000000000000000000" pitchFamily="2" charset="2"/>
              <a:defRPr sz="2000" b="0" i="0" u="none">
                <a:solidFill>
                  <a:schemeClr val="tx1"/>
                </a:solidFill>
                <a:latin typeface="Arial"/>
                <a:ea typeface="宋体" panose="02010600030101010101" pitchFamily="2" charset="-122"/>
              </a:defRPr>
            </a:lvl3pPr>
            <a:lvl4pPr marL="1600200" lvl="3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90000"/>
              <a:buFont typeface="Wingdings" panose="05000000000000000000" pitchFamily="2" charset="2"/>
              <a:defRPr sz="1800" b="0" i="0" u="none">
                <a:solidFill>
                  <a:schemeClr val="tx1"/>
                </a:solidFill>
                <a:latin typeface="Arial"/>
                <a:ea typeface="宋体" panose="02010600030101010101" pitchFamily="2" charset="-122"/>
              </a:defRPr>
            </a:lvl4pPr>
            <a:lvl5pPr marL="2057400" lvl="4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5000"/>
              <a:buFont typeface="Wingdings" panose="05000000000000000000" pitchFamily="2" charset="2"/>
              <a:defRPr sz="1800" b="0" i="0" u="none">
                <a:solidFill>
                  <a:schemeClr val="tx1"/>
                </a:solidFill>
                <a:latin typeface="Arial"/>
                <a:ea typeface="宋体" panose="02010600030101010101" pitchFamily="2" charset="-122"/>
              </a:defRPr>
            </a:lvl5pPr>
          </a:lstStyle>
          <a:p>
            <a:pPr marL="609600" lvl="0" indent="-609600" eaLnBrk="1" hangingPunct="1">
              <a:buClr>
                <a:srgbClr val="FF5050"/>
              </a:buClr>
              <a:buSzPct val="85000"/>
              <a:buFontTx/>
              <a:buChar char="v"/>
            </a:pPr>
            <a:r>
              <a:rPr lang="zh-CN" altLang="en-US" sz="2400">
                <a:ea typeface="华文宋体" panose="02010600040101010101" charset="-122"/>
              </a:rPr>
              <a:t>、毛笔的分类；</a:t>
            </a:r>
            <a:endParaRPr lang="zh-CN" altLang="en-US" sz="2400">
              <a:ea typeface="华文宋体" panose="02010600040101010101" charset="-122"/>
            </a:endParaRPr>
          </a:p>
          <a:p>
            <a:pPr marL="609600" lvl="0" indent="-609600" eaLnBrk="1" hangingPunct="1">
              <a:buClr>
                <a:srgbClr val="FF5050"/>
              </a:buClr>
              <a:buSzPct val="85000"/>
              <a:buFontTx/>
              <a:buChar char="v"/>
            </a:pPr>
            <a:r>
              <a:rPr lang="zh-CN" altLang="en-US" sz="2400">
                <a:ea typeface="华文宋体" panose="02010600040101010101" charset="-122"/>
              </a:rPr>
              <a:t>、毛笔的选择；</a:t>
            </a:r>
            <a:endParaRPr lang="zh-CN" altLang="en-US" sz="2400">
              <a:ea typeface="华文宋体" panose="02010600040101010101" charset="-122"/>
            </a:endParaRPr>
          </a:p>
          <a:p>
            <a:pPr marL="609600" lvl="0" indent="-609600" eaLnBrk="1" hangingPunct="1">
              <a:buClr>
                <a:srgbClr val="FF5050"/>
              </a:buClr>
              <a:buSzPct val="85000"/>
              <a:buFontTx/>
              <a:buChar char="v"/>
            </a:pPr>
            <a:r>
              <a:rPr lang="zh-CN" altLang="en-US" sz="2400">
                <a:ea typeface="华文宋体" panose="02010600040101010101" charset="-122"/>
              </a:rPr>
              <a:t>、毛笔的保养。</a:t>
            </a:r>
            <a:endParaRPr lang="zh-CN" altLang="en-US" sz="2400">
              <a:ea typeface="华文宋体" panose="02010600040101010101" charset="-122"/>
            </a:endParaRPr>
          </a:p>
        </p:txBody>
      </p:sp>
      <p:grpSp>
        <p:nvGrpSpPr>
          <p:cNvPr id="2111" name="组合 2110"/>
          <p:cNvGrpSpPr/>
          <p:nvPr/>
        </p:nvGrpSpPr>
        <p:grpSpPr>
          <a:xfrm>
            <a:off x="4859338" y="1773238"/>
            <a:ext cx="3640137" cy="2387600"/>
            <a:chOff x="3152" y="1298"/>
            <a:chExt cx="2165" cy="1851"/>
          </a:xfrm>
        </p:grpSpPr>
        <p:pic>
          <p:nvPicPr>
            <p:cNvPr id="2112" name="Picture 5" descr="4bac30737ef4b4268701b0f8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3152" y="1298"/>
              <a:ext cx="2165" cy="1526"/>
            </a:xfrm>
            <a:prstGeom prst="rect">
              <a:avLst/>
            </a:prstGeom>
            <a:noFill/>
            <a:ln w="9525" cap="flat" cmpd="sng">
              <a:solidFill>
                <a:srgbClr val="FF0000"/>
              </a:solidFill>
              <a:prstDash val="solid"/>
              <a:miter/>
              <a:headEnd type="none" w="med" len="med"/>
              <a:tailEnd type="none" w="med" len="med"/>
            </a:ln>
          </p:spPr>
        </p:pic>
        <p:sp>
          <p:nvSpPr>
            <p:cNvPr id="2113" name="Text Box 6"/>
            <p:cNvSpPr/>
            <p:nvPr/>
          </p:nvSpPr>
          <p:spPr>
            <a:xfrm>
              <a:off x="3923" y="2842"/>
              <a:ext cx="773" cy="307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lvl="1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1800" b="0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lvl="2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1800" b="0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lvl="3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1800" b="0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lvl="4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1800" b="0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lvl="5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1800" b="0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lvl="6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1800" b="0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lvl="7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1800" b="0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lvl="8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1800" b="0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>
                <a:spcBef>
                  <a:spcPct val="50000"/>
                </a:spcBef>
              </a:pPr>
              <a:r>
                <a:rPr lang="zh-CN" altLang="en-US" sz="2000">
                  <a:solidFill>
                    <a:srgbClr val="FF5050"/>
                  </a:solidFill>
                  <a:ea typeface="华文宋体" panose="02010600040101010101" charset="-122"/>
                </a:rPr>
                <a:t>毛笔</a:t>
              </a:r>
              <a:endParaRPr lang="zh-CN" altLang="en-US" sz="2000">
                <a:solidFill>
                  <a:srgbClr val="FF5050"/>
                </a:solidFill>
                <a:ea typeface="华文宋体" panose="02010600040101010101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脚占位符 1"/>
          <p:cNvSpPr/>
          <p:nvPr>
            <p:ph type="ftr" sz="quarter" idx="11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/>
              <a:t>完整版课件</a:t>
            </a:r>
            <a:endParaRPr lang="en-US" altLang="zh-CN" sz="1400" u="none">
              <a:solidFill>
                <a:schemeClr val="tx1"/>
              </a:solidFill>
              <a:latin typeface="Arial"/>
              <a:ea typeface="宋体" panose="02010600030101010101" pitchFamily="2" charset="-122"/>
            </a:endParaRPr>
          </a:p>
        </p:txBody>
      </p:sp>
      <p:sp>
        <p:nvSpPr>
          <p:cNvPr id="3" name="灯片编号占位符 2"/>
          <p:cNvSpPr/>
          <p:nvPr>
            <p:ph type="sldNum" sz="quarter" idx="12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en-US" altLang="zh-CN"/>
              <a:t>11</a:t>
            </a:fld>
            <a:endParaRPr lang="en-US" altLang="zh-CN" sz="1400" u="none">
              <a:solidFill>
                <a:schemeClr val="tx1"/>
              </a:solidFill>
              <a:latin typeface="Arial"/>
              <a:ea typeface="宋体" panose="02010600030101010101" pitchFamily="2" charset="-122"/>
            </a:endParaRPr>
          </a:p>
        </p:txBody>
      </p:sp>
      <p:sp>
        <p:nvSpPr>
          <p:cNvPr id="2116" name="Rectangle 2"/>
          <p:cNvSpPr/>
          <p:nvPr>
            <p:ph type="title" idx="4294967295"/>
          </p:nvPr>
        </p:nvSpPr>
        <p:spPr>
          <a:xfrm>
            <a:off x="323850" y="0"/>
            <a:ext cx="8540750" cy="1143000"/>
          </a:xfrm>
        </p:spPr>
        <p:txBody>
          <a:bodyPr wrap="square" lIns="91440" tIns="45720" rIns="91440" bIns="45720" anchor="ctr" anchorCtr="0"/>
          <a:lstStyle/>
          <a:p>
            <a:pPr eaLnBrk="1" hangingPunct="1"/>
            <a:r>
              <a:rPr lang="zh-CN" altLang="en-US">
                <a:latin typeface="楷体_GB2312" pitchFamily="49" charset="-122"/>
                <a:ea typeface="华文宋体" panose="02010600040101010101" charset="-122"/>
              </a:rPr>
              <a:t>（</a:t>
            </a:r>
            <a:r>
              <a:rPr lang="en-US" altLang="zh-CN">
                <a:latin typeface="楷体_GB2312" pitchFamily="49" charset="-122"/>
                <a:ea typeface="华文宋体" panose="02010600040101010101" charset="-122"/>
              </a:rPr>
              <a:t>1</a:t>
            </a:r>
            <a:r>
              <a:rPr lang="zh-CN" altLang="en-US">
                <a:latin typeface="楷体_GB2312" pitchFamily="49" charset="-122"/>
                <a:ea typeface="华文宋体" panose="02010600040101010101" charset="-122"/>
              </a:rPr>
              <a:t>）、毛笔分类</a:t>
            </a:r>
            <a:endParaRPr lang="zh-CN" altLang="en-US">
              <a:latin typeface="楷体_GB2312" pitchFamily="49" charset="-122"/>
              <a:ea typeface="华文宋体" panose="02010600040101010101" charset="-122"/>
            </a:endParaRPr>
          </a:p>
        </p:txBody>
      </p:sp>
      <p:sp>
        <p:nvSpPr>
          <p:cNvPr id="2117" name="Rectangle 3"/>
          <p:cNvSpPr/>
          <p:nvPr>
            <p:ph type="body" idx="4294967295"/>
          </p:nvPr>
        </p:nvSpPr>
        <p:spPr>
          <a:xfrm>
            <a:off x="539750" y="1268413"/>
            <a:ext cx="8147050" cy="4824412"/>
          </a:xfrm>
        </p:spPr>
        <p:txBody>
          <a:bodyPr wrap="square" lIns="91440" tIns="45720" rIns="91440" bIns="45720" anchor="t" anchorCtr="0"/>
          <a:lstStyle/>
          <a:p>
            <a:pPr eaLnBrk="1" hangingPunct="1">
              <a:buClr>
                <a:srgbClr val="FF33CC"/>
              </a:buClr>
              <a:buSzPct val="85000"/>
              <a:buFont typeface="Wingdings" panose="05000000000000000000" pitchFamily="2" charset="2"/>
              <a:buChar char="Ø"/>
            </a:pPr>
            <a:r>
              <a:rPr lang="zh-CN" altLang="en-US" sz="2400">
                <a:solidFill>
                  <a:srgbClr val="000000"/>
                </a:solidFill>
                <a:latin typeface="楷体_GB2312" pitchFamily="49" charset="-122"/>
                <a:ea typeface="华文宋体" panose="02010600040101010101" charset="-122"/>
              </a:rPr>
              <a:t>按笔头原料可分为：胎毛笔、狼毛笔（狼毫，即黄鼠狼毛）、兔肩紫毫笔（紫毫）、鹿毛笔、鸡毛笔、鸭毛笔、羊毛笔、猪毛笔（猪鬃笔）、鼠毛笔（鼠须笔）、虎毛笔、黄牛耳毫笔、石獾毫等，以兔毫、羊毫、狼毫为佳； </a:t>
            </a:r>
            <a:endParaRPr lang="zh-CN" altLang="en-US" sz="2400">
              <a:solidFill>
                <a:srgbClr val="000000"/>
              </a:solidFill>
              <a:latin typeface="楷体_GB2312" pitchFamily="49" charset="-122"/>
              <a:ea typeface="华文宋体" panose="02010600040101010101" charset="-122"/>
            </a:endParaRPr>
          </a:p>
          <a:p>
            <a:pPr eaLnBrk="1" hangingPunct="1">
              <a:buClr>
                <a:srgbClr val="FF33CC"/>
              </a:buClr>
              <a:buSzPct val="85000"/>
              <a:buFont typeface="Wingdings" panose="05000000000000000000" pitchFamily="2" charset="2"/>
              <a:buChar char="Ø"/>
            </a:pPr>
            <a:r>
              <a:rPr lang="zh-CN" altLang="en-US" sz="2400">
                <a:solidFill>
                  <a:srgbClr val="000000"/>
                </a:solidFill>
                <a:latin typeface="楷体_GB2312" pitchFamily="49" charset="-122"/>
                <a:ea typeface="华文宋体" panose="02010600040101010101" charset="-122"/>
              </a:rPr>
              <a:t>依常用尺寸可以简单的把毛笔分为：小楷，中楷，大楷；更大的有屏笔、联笔、斗笔、植笔等； </a:t>
            </a:r>
            <a:endParaRPr lang="zh-CN" altLang="en-US" sz="2400">
              <a:solidFill>
                <a:srgbClr val="000000"/>
              </a:solidFill>
              <a:latin typeface="楷体_GB2312" pitchFamily="49" charset="-122"/>
              <a:ea typeface="华文宋体" panose="02010600040101010101" charset="-122"/>
            </a:endParaRPr>
          </a:p>
          <a:p>
            <a:pPr eaLnBrk="1" hangingPunct="1">
              <a:buClr>
                <a:srgbClr val="FF33CC"/>
              </a:buClr>
              <a:buSzPct val="85000"/>
              <a:buFont typeface="Wingdings" panose="05000000000000000000" pitchFamily="2" charset="2"/>
              <a:buChar char="Ø"/>
            </a:pPr>
            <a:r>
              <a:rPr lang="zh-CN" altLang="en-US" sz="2400">
                <a:solidFill>
                  <a:srgbClr val="000000"/>
                </a:solidFill>
                <a:latin typeface="楷体_GB2312" pitchFamily="49" charset="-122"/>
                <a:ea typeface="华文宋体" panose="02010600040101010101" charset="-122"/>
              </a:rPr>
              <a:t>依笔毛弹性强弱可分为：软毫，硬毫，兼毫等； </a:t>
            </a:r>
            <a:endParaRPr lang="zh-CN" altLang="en-US" sz="2400">
              <a:solidFill>
                <a:srgbClr val="000000"/>
              </a:solidFill>
              <a:latin typeface="楷体_GB2312" pitchFamily="49" charset="-122"/>
              <a:ea typeface="华文宋体" panose="02010600040101010101" charset="-122"/>
            </a:endParaRPr>
          </a:p>
          <a:p>
            <a:pPr eaLnBrk="1" hangingPunct="1">
              <a:buClr>
                <a:srgbClr val="FF33CC"/>
              </a:buClr>
              <a:buSzPct val="85000"/>
              <a:buFont typeface="Wingdings" panose="05000000000000000000" pitchFamily="2" charset="2"/>
              <a:buChar char="Ø"/>
            </a:pPr>
            <a:r>
              <a:rPr lang="zh-CN" altLang="en-US" sz="2400">
                <a:solidFill>
                  <a:srgbClr val="000000"/>
                </a:solidFill>
                <a:latin typeface="楷体_GB2312" pitchFamily="49" charset="-122"/>
                <a:ea typeface="华文宋体" panose="02010600040101010101" charset="-122"/>
              </a:rPr>
              <a:t>按用途可分为写字毛笔、书画毛笔两类； </a:t>
            </a:r>
            <a:endParaRPr lang="zh-CN" altLang="en-US" sz="2400">
              <a:solidFill>
                <a:srgbClr val="000000"/>
              </a:solidFill>
              <a:latin typeface="楷体_GB2312" pitchFamily="49" charset="-122"/>
              <a:ea typeface="华文宋体" panose="02010600040101010101" charset="-122"/>
            </a:endParaRPr>
          </a:p>
          <a:p>
            <a:pPr eaLnBrk="1" hangingPunct="1">
              <a:buClr>
                <a:srgbClr val="FF33CC"/>
              </a:buClr>
              <a:buSzPct val="85000"/>
              <a:buFont typeface="Wingdings" panose="05000000000000000000" pitchFamily="2" charset="2"/>
              <a:buChar char="Ø"/>
            </a:pPr>
            <a:r>
              <a:rPr lang="zh-CN" altLang="en-US" sz="2400">
                <a:solidFill>
                  <a:srgbClr val="000000"/>
                </a:solidFill>
                <a:latin typeface="楷体_GB2312" pitchFamily="49" charset="-122"/>
                <a:ea typeface="华文宋体" panose="02010600040101010101" charset="-122"/>
              </a:rPr>
              <a:t>依形状可分为：圆毫，尖毫等； </a:t>
            </a:r>
            <a:endParaRPr lang="zh-CN" altLang="en-US" sz="2400">
              <a:solidFill>
                <a:srgbClr val="000000"/>
              </a:solidFill>
              <a:latin typeface="楷体_GB2312" pitchFamily="49" charset="-122"/>
              <a:ea typeface="华文宋体" panose="02010600040101010101" charset="-122"/>
            </a:endParaRPr>
          </a:p>
          <a:p>
            <a:pPr eaLnBrk="1" hangingPunct="1">
              <a:buClr>
                <a:srgbClr val="FF33CC"/>
              </a:buClr>
              <a:buSzPct val="85000"/>
              <a:buFont typeface="Wingdings" panose="05000000000000000000" pitchFamily="2" charset="2"/>
              <a:buChar char="Ø"/>
            </a:pPr>
            <a:r>
              <a:rPr lang="zh-CN" altLang="en-US" sz="2400">
                <a:solidFill>
                  <a:srgbClr val="000000"/>
                </a:solidFill>
                <a:latin typeface="楷体_GB2312" pitchFamily="49" charset="-122"/>
                <a:ea typeface="华文宋体" panose="02010600040101010101" charset="-122"/>
              </a:rPr>
              <a:t>依笔锋的长短可分为：长锋，中锋，短锋</a:t>
            </a:r>
            <a:r>
              <a:rPr lang="zh-CN" altLang="en-US" sz="2400">
                <a:solidFill>
                  <a:srgbClr val="000000"/>
                </a:solidFill>
                <a:ea typeface="华文宋体" panose="02010600040101010101" charset="-122"/>
              </a:rPr>
              <a:t>。 </a:t>
            </a:r>
            <a:endParaRPr lang="zh-CN" altLang="en-US" sz="2400">
              <a:solidFill>
                <a:srgbClr val="000000"/>
              </a:solidFill>
              <a:ea typeface="华文宋体" panose="02010600040101010101" charset="-122"/>
            </a:endParaRPr>
          </a:p>
        </p:txBody>
      </p:sp>
      <p:sp>
        <p:nvSpPr>
          <p:cNvPr id="2118" name="AutoShape 4">
            <a:hlinkClick action="ppaction://hlinkshowjump?jump=previousslide"/>
          </p:cNvPr>
          <p:cNvSpPr/>
          <p:nvPr/>
        </p:nvSpPr>
        <p:spPr>
          <a:xfrm>
            <a:off x="8675688" y="0"/>
            <a:ext cx="468312" cy="333375"/>
          </a:xfrm>
          <a:prstGeom prst="actionButtonBackPrevious">
            <a:avLst/>
          </a:prstGeom>
          <a:solidFill>
            <a:srgbClr val="EBF7FF"/>
          </a:solidFill>
          <a:ln w="9525">
            <a:noFill/>
          </a:ln>
        </p:spPr>
        <p:txBody>
          <a:bodyPr wrap="none" anchor="ctr" anchorCtr="0"/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>
              <a:ea typeface="华文宋体" panose="02010600040101010101" charset="-122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脚占位符 1"/>
          <p:cNvSpPr/>
          <p:nvPr>
            <p:ph type="ftr" sz="quarter" idx="11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/>
              <a:t>完整版课件</a:t>
            </a:r>
            <a:endParaRPr lang="en-US" altLang="zh-CN" sz="1400" u="none">
              <a:solidFill>
                <a:schemeClr val="tx1"/>
              </a:solidFill>
              <a:latin typeface="Arial"/>
              <a:ea typeface="宋体" panose="02010600030101010101" pitchFamily="2" charset="-122"/>
            </a:endParaRPr>
          </a:p>
        </p:txBody>
      </p:sp>
      <p:sp>
        <p:nvSpPr>
          <p:cNvPr id="3" name="灯片编号占位符 2"/>
          <p:cNvSpPr/>
          <p:nvPr>
            <p:ph type="sldNum" sz="quarter" idx="12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en-US" altLang="zh-CN"/>
              <a:t>12</a:t>
            </a:fld>
            <a:endParaRPr lang="en-US" altLang="zh-CN" sz="1400" u="none">
              <a:solidFill>
                <a:schemeClr val="tx1"/>
              </a:solidFill>
              <a:latin typeface="Arial"/>
              <a:ea typeface="宋体" panose="02010600030101010101" pitchFamily="2" charset="-122"/>
            </a:endParaRPr>
          </a:p>
        </p:txBody>
      </p:sp>
      <p:sp>
        <p:nvSpPr>
          <p:cNvPr id="2121" name="Rectangle 2"/>
          <p:cNvSpPr/>
          <p:nvPr>
            <p:ph type="title" idx="4294967295"/>
          </p:nvPr>
        </p:nvSpPr>
        <p:spPr>
          <a:xfrm>
            <a:off x="301625" y="609600"/>
            <a:ext cx="8540750" cy="1143000"/>
          </a:xfrm>
        </p:spPr>
        <p:txBody>
          <a:bodyPr wrap="square" lIns="91440" tIns="45720" rIns="91440" bIns="45720" anchor="ctr" anchorCtr="0"/>
          <a:lstStyle/>
          <a:p>
            <a:pPr eaLnBrk="1" hangingPunct="1"/>
            <a:r>
              <a:rPr lang="zh-CN" altLang="en-US">
                <a:latin typeface="楷体_GB2312" pitchFamily="49" charset="-122"/>
                <a:ea typeface="华文宋体" panose="02010600040101010101" charset="-122"/>
              </a:rPr>
              <a:t>（</a:t>
            </a:r>
            <a:r>
              <a:rPr lang="en-US" altLang="zh-CN">
                <a:latin typeface="楷体_GB2312" pitchFamily="49" charset="-122"/>
                <a:ea typeface="华文宋体" panose="02010600040101010101" charset="-122"/>
              </a:rPr>
              <a:t>2</a:t>
            </a:r>
            <a:r>
              <a:rPr lang="zh-CN" altLang="en-US">
                <a:latin typeface="楷体_GB2312" pitchFamily="49" charset="-122"/>
                <a:ea typeface="华文宋体" panose="02010600040101010101" charset="-122"/>
              </a:rPr>
              <a:t>）、毛笔的选择</a:t>
            </a:r>
            <a:endParaRPr lang="zh-CN" altLang="en-US">
              <a:latin typeface="楷体_GB2312" pitchFamily="49" charset="-122"/>
              <a:ea typeface="华文宋体" panose="02010600040101010101" charset="-122"/>
            </a:endParaRPr>
          </a:p>
        </p:txBody>
      </p:sp>
      <p:sp>
        <p:nvSpPr>
          <p:cNvPr id="2122" name="Rectangle 3"/>
          <p:cNvSpPr/>
          <p:nvPr>
            <p:ph type="body" idx="4294967295"/>
          </p:nvPr>
        </p:nvSpPr>
        <p:spPr>
          <a:xfrm>
            <a:off x="301625" y="1905000"/>
            <a:ext cx="8540750" cy="4194175"/>
          </a:xfrm>
        </p:spPr>
        <p:txBody>
          <a:bodyPr wrap="square" lIns="91440" tIns="45720" rIns="91440" bIns="45720" anchor="t" anchorCtr="0"/>
          <a:lstStyle/>
          <a:p>
            <a:pPr marL="609600" indent="-609600" eaLnBrk="1" hangingPunct="1">
              <a:buClr>
                <a:schemeClr val="hlink"/>
              </a:buClr>
              <a:buNone/>
            </a:pPr>
            <a:r>
              <a:rPr lang="en-US" altLang="zh-CN">
                <a:latin typeface="楷体_GB2312" pitchFamily="49" charset="-122"/>
                <a:ea typeface="华文宋体" panose="02010600040101010101" charset="-122"/>
              </a:rPr>
              <a:t>  </a:t>
            </a:r>
            <a:r>
              <a:rPr lang="zh-CN" altLang="en-US" sz="2400">
                <a:solidFill>
                  <a:srgbClr val="000000"/>
                </a:solidFill>
                <a:latin typeface="楷体_GB2312" pitchFamily="49" charset="-122"/>
                <a:ea typeface="华文宋体" panose="02010600040101010101" charset="-122"/>
              </a:rPr>
              <a:t>好的毛笔，都具有尖、齐、圆、健四个特点，使用起来运转自如。</a:t>
            </a:r>
            <a:endParaRPr lang="zh-CN" altLang="en-US" sz="2400">
              <a:solidFill>
                <a:srgbClr val="000000"/>
              </a:solidFill>
              <a:latin typeface="楷体_GB2312" pitchFamily="49" charset="-122"/>
              <a:ea typeface="华文宋体" panose="02010600040101010101" charset="-122"/>
            </a:endParaRPr>
          </a:p>
          <a:p>
            <a:pPr marL="609600" indent="-609600" eaLnBrk="1" hangingPunct="1">
              <a:buClr>
                <a:srgbClr val="FF5050"/>
              </a:buClr>
              <a:buSzPct val="85000"/>
              <a:buFontTx/>
              <a:buChar char="v"/>
            </a:pPr>
            <a:r>
              <a:rPr lang="zh-CN" altLang="en-US" sz="2400">
                <a:solidFill>
                  <a:srgbClr val="000000"/>
                </a:solidFill>
                <a:latin typeface="楷体_GB2312" pitchFamily="49" charset="-122"/>
                <a:ea typeface="华文宋体" panose="02010600040101010101" charset="-122"/>
              </a:rPr>
              <a:t>尖   指笔毫聚拢时，末端要尖锐。笔尖则写字锋棱易出，较易传神。</a:t>
            </a:r>
            <a:endParaRPr lang="zh-CN" altLang="en-US" sz="2400">
              <a:solidFill>
                <a:srgbClr val="000000"/>
              </a:solidFill>
              <a:latin typeface="楷体_GB2312" pitchFamily="49" charset="-122"/>
              <a:ea typeface="华文宋体" panose="02010600040101010101" charset="-122"/>
            </a:endParaRPr>
          </a:p>
          <a:p>
            <a:pPr marL="609600" indent="-609600" eaLnBrk="1" hangingPunct="1">
              <a:buClr>
                <a:srgbClr val="FF5050"/>
              </a:buClr>
              <a:buSzPct val="85000"/>
              <a:buFontTx/>
              <a:buChar char="v"/>
            </a:pPr>
            <a:r>
              <a:rPr lang="zh-CN" altLang="en-US" sz="2400">
                <a:solidFill>
                  <a:srgbClr val="000000"/>
                </a:solidFill>
                <a:latin typeface="楷体_GB2312" pitchFamily="49" charset="-122"/>
                <a:ea typeface="华文宋体" panose="02010600040101010101" charset="-122"/>
              </a:rPr>
              <a:t>齐   </a:t>
            </a:r>
            <a:r>
              <a:rPr lang="zh-CN" altLang="en-US" sz="2400">
                <a:solidFill>
                  <a:srgbClr val="000000"/>
                </a:solidFill>
                <a:ea typeface="华文宋体" panose="02010600040101010101" charset="-122"/>
              </a:rPr>
              <a:t>指笔尖润开压平后，毫尖平齐。毫若齐则压平时长短相等，中无空隙。</a:t>
            </a:r>
            <a:endParaRPr lang="zh-CN" altLang="en-US" sz="2400">
              <a:solidFill>
                <a:srgbClr val="000000"/>
              </a:solidFill>
              <a:ea typeface="华文宋体" panose="02010600040101010101" charset="-122"/>
            </a:endParaRPr>
          </a:p>
          <a:p>
            <a:pPr marL="609600" indent="-609600" eaLnBrk="1" hangingPunct="1">
              <a:buClr>
                <a:srgbClr val="FF5050"/>
              </a:buClr>
              <a:buSzPct val="85000"/>
              <a:buFontTx/>
              <a:buChar char="v"/>
            </a:pPr>
            <a:r>
              <a:rPr lang="zh-CN" altLang="en-US" sz="2400">
                <a:solidFill>
                  <a:srgbClr val="000000"/>
                </a:solidFill>
                <a:ea typeface="华文宋体" panose="02010600040101010101" charset="-122"/>
              </a:rPr>
              <a:t>圆     </a:t>
            </a:r>
            <a:r>
              <a:rPr lang="zh-CN" altLang="en-US" sz="2400">
                <a:solidFill>
                  <a:srgbClr val="000000"/>
                </a:solidFill>
                <a:latin typeface="楷体_GB2312" pitchFamily="49" charset="-122"/>
                <a:ea typeface="华文宋体" panose="02010600040101010101" charset="-122"/>
              </a:rPr>
              <a:t>指笔毫圆满如枣核之形，就是毫毛充足的意思。如毫毛充足则书写时笔力完足，反之则身瘦，缺乏笔力。</a:t>
            </a:r>
            <a:endParaRPr lang="zh-CN" altLang="en-US" sz="2400">
              <a:solidFill>
                <a:srgbClr val="000000"/>
              </a:solidFill>
              <a:latin typeface="楷体_GB2312" pitchFamily="49" charset="-122"/>
              <a:ea typeface="华文宋体" panose="02010600040101010101" charset="-122"/>
            </a:endParaRPr>
          </a:p>
          <a:p>
            <a:pPr marL="609600" indent="-609600" eaLnBrk="1" hangingPunct="1">
              <a:buClr>
                <a:srgbClr val="FF5050"/>
              </a:buClr>
              <a:buSzPct val="85000"/>
              <a:buFontTx/>
              <a:buAutoNum type="alphaLcPeriod"/>
            </a:pPr>
            <a:r>
              <a:rPr lang="zh-CN" altLang="en-US" sz="2400">
                <a:solidFill>
                  <a:srgbClr val="000000"/>
                </a:solidFill>
                <a:latin typeface="楷体_GB2312" pitchFamily="49" charset="-122"/>
                <a:ea typeface="华文宋体" panose="02010600040101010101" charset="-122"/>
              </a:rPr>
              <a:t>健   </a:t>
            </a:r>
            <a:r>
              <a:rPr lang="zh-CN" altLang="en-US" sz="2400">
                <a:solidFill>
                  <a:srgbClr val="000000"/>
                </a:solidFill>
                <a:ea typeface="华文宋体" panose="02010600040101010101" charset="-122"/>
              </a:rPr>
              <a:t>指</a:t>
            </a:r>
            <a:r>
              <a:rPr lang="zh-CN" altLang="en-US" sz="2400">
                <a:solidFill>
                  <a:srgbClr val="000000"/>
                </a:solidFill>
                <a:latin typeface="楷体_GB2312" pitchFamily="49" charset="-122"/>
                <a:ea typeface="华文宋体" panose="02010600040101010101" charset="-122"/>
              </a:rPr>
              <a:t>笔腰弹力；将笔毫重压后提起，随即恢复原状。笔有弹力，则能运用自如； </a:t>
            </a:r>
            <a:endParaRPr lang="zh-CN" altLang="en-US" sz="2400">
              <a:solidFill>
                <a:srgbClr val="000000"/>
              </a:solidFill>
              <a:latin typeface="楷体_GB2312" pitchFamily="49" charset="-122"/>
              <a:ea typeface="华文宋体" panose="02010600040101010101" charset="-122"/>
            </a:endParaRPr>
          </a:p>
        </p:txBody>
      </p:sp>
      <p:grpSp>
        <p:nvGrpSpPr>
          <p:cNvPr id="2123" name="组合 2122"/>
          <p:cNvGrpSpPr/>
          <p:nvPr/>
        </p:nvGrpSpPr>
        <p:grpSpPr>
          <a:xfrm>
            <a:off x="1331913" y="3068638"/>
            <a:ext cx="361950" cy="2376487"/>
            <a:chOff x="930" y="1752"/>
            <a:chExt cx="228" cy="1497"/>
          </a:xfrm>
        </p:grpSpPr>
        <p:cxnSp>
          <p:nvCxnSpPr>
            <p:cNvPr id="2124" name="Line 4"/>
            <p:cNvCxnSpPr/>
            <p:nvPr/>
          </p:nvCxnSpPr>
          <p:spPr>
            <a:xfrm>
              <a:off x="930" y="1752"/>
              <a:ext cx="228" cy="0"/>
            </a:xfrm>
            <a:prstGeom prst="line">
              <a:avLst/>
            </a:prstGeom>
            <a:ln w="9525" cap="flat" cmpd="sng">
              <a:solidFill>
                <a:srgbClr val="FF5050"/>
              </a:solidFill>
              <a:prstDash val="solid"/>
              <a:headEnd type="none" w="med" len="med"/>
              <a:tailEnd type="triangle" w="med" len="med"/>
            </a:ln>
          </p:spPr>
        </p:cxnSp>
        <p:cxnSp>
          <p:nvCxnSpPr>
            <p:cNvPr id="2125" name="Line 5"/>
            <p:cNvCxnSpPr/>
            <p:nvPr/>
          </p:nvCxnSpPr>
          <p:spPr>
            <a:xfrm>
              <a:off x="930" y="2251"/>
              <a:ext cx="228" cy="0"/>
            </a:xfrm>
            <a:prstGeom prst="line">
              <a:avLst/>
            </a:prstGeom>
            <a:ln w="9525" cap="flat" cmpd="sng">
              <a:solidFill>
                <a:srgbClr val="FF5050"/>
              </a:solidFill>
              <a:prstDash val="solid"/>
              <a:headEnd type="none" w="med" len="med"/>
              <a:tailEnd type="triangle" w="med" len="med"/>
            </a:ln>
          </p:spPr>
        </p:cxnSp>
        <p:cxnSp>
          <p:nvCxnSpPr>
            <p:cNvPr id="2126" name="Line 6"/>
            <p:cNvCxnSpPr/>
            <p:nvPr/>
          </p:nvCxnSpPr>
          <p:spPr>
            <a:xfrm>
              <a:off x="930" y="2750"/>
              <a:ext cx="226" cy="0"/>
            </a:xfrm>
            <a:prstGeom prst="line">
              <a:avLst/>
            </a:prstGeom>
            <a:ln w="9525" cap="flat" cmpd="sng">
              <a:solidFill>
                <a:srgbClr val="FF5050"/>
              </a:solidFill>
              <a:prstDash val="solid"/>
              <a:headEnd type="none" w="med" len="med"/>
              <a:tailEnd type="triangle" w="med" len="med"/>
            </a:ln>
          </p:spPr>
        </p:cxnSp>
        <p:cxnSp>
          <p:nvCxnSpPr>
            <p:cNvPr id="2127" name="Line 7"/>
            <p:cNvCxnSpPr/>
            <p:nvPr/>
          </p:nvCxnSpPr>
          <p:spPr>
            <a:xfrm>
              <a:off x="930" y="3249"/>
              <a:ext cx="226" cy="0"/>
            </a:xfrm>
            <a:prstGeom prst="line">
              <a:avLst/>
            </a:prstGeom>
            <a:ln w="9525" cap="flat" cmpd="sng">
              <a:solidFill>
                <a:srgbClr val="FF5050"/>
              </a:solidFill>
              <a:prstDash val="solid"/>
              <a:headEnd type="none" w="med" len="med"/>
              <a:tailEnd type="triangle" w="med" len="med"/>
            </a:ln>
          </p:spPr>
        </p:cxnSp>
      </p:grpSp>
      <p:sp>
        <p:nvSpPr>
          <p:cNvPr id="2128" name="AutoShape 9"/>
          <p:cNvSpPr/>
          <p:nvPr/>
        </p:nvSpPr>
        <p:spPr>
          <a:xfrm>
            <a:off x="8604250" y="0"/>
            <a:ext cx="539750" cy="333375"/>
          </a:xfrm>
          <a:prstGeom prst="actionButtonReturn">
            <a:avLst/>
          </a:prstGeom>
          <a:solidFill>
            <a:srgbClr val="EBF7FF"/>
          </a:solidFill>
          <a:ln w="9525">
            <a:noFill/>
          </a:ln>
        </p:spPr>
        <p:txBody>
          <a:bodyPr wrap="none" anchor="ctr" anchorCtr="0"/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>
              <a:ea typeface="华文宋体" panose="02010600040101010101" charset="-122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脚占位符 1"/>
          <p:cNvSpPr/>
          <p:nvPr>
            <p:ph type="ftr" sz="quarter" idx="11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/>
              <a:t>完整版课件</a:t>
            </a:r>
            <a:endParaRPr lang="en-US" altLang="zh-CN" sz="1400" u="none">
              <a:solidFill>
                <a:schemeClr val="tx1"/>
              </a:solidFill>
              <a:latin typeface="Arial"/>
              <a:ea typeface="宋体" panose="02010600030101010101" pitchFamily="2" charset="-122"/>
            </a:endParaRPr>
          </a:p>
        </p:txBody>
      </p:sp>
      <p:sp>
        <p:nvSpPr>
          <p:cNvPr id="3" name="灯片编号占位符 2"/>
          <p:cNvSpPr/>
          <p:nvPr>
            <p:ph type="sldNum" sz="quarter" idx="12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en-US" altLang="zh-CN"/>
              <a:t>13</a:t>
            </a:fld>
            <a:endParaRPr lang="en-US" altLang="zh-CN" sz="1400" u="none">
              <a:solidFill>
                <a:schemeClr val="tx1"/>
              </a:solidFill>
              <a:latin typeface="Arial"/>
              <a:ea typeface="宋体" panose="02010600030101010101" pitchFamily="2" charset="-122"/>
            </a:endParaRPr>
          </a:p>
        </p:txBody>
      </p:sp>
      <p:sp>
        <p:nvSpPr>
          <p:cNvPr id="2131" name="Rectangle 2"/>
          <p:cNvSpPr/>
          <p:nvPr>
            <p:ph type="title" idx="4294967295"/>
          </p:nvPr>
        </p:nvSpPr>
        <p:spPr>
          <a:xfrm>
            <a:off x="301625" y="609600"/>
            <a:ext cx="8540750" cy="1143000"/>
          </a:xfrm>
        </p:spPr>
        <p:txBody>
          <a:bodyPr wrap="square" lIns="91440" tIns="45720" rIns="91440" bIns="45720" anchor="ctr" anchorCtr="0"/>
          <a:lstStyle/>
          <a:p>
            <a:pPr eaLnBrk="1" hangingPunct="1"/>
            <a:r>
              <a:rPr lang="zh-CN" altLang="en-US">
                <a:latin typeface="楷体_GB2312" pitchFamily="49" charset="-122"/>
                <a:ea typeface="华文宋体" panose="02010600040101010101" charset="-122"/>
              </a:rPr>
              <a:t>（</a:t>
            </a:r>
            <a:r>
              <a:rPr lang="en-US" altLang="zh-CN">
                <a:latin typeface="楷体_GB2312" pitchFamily="49" charset="-122"/>
                <a:ea typeface="华文宋体" panose="02010600040101010101" charset="-122"/>
              </a:rPr>
              <a:t>3</a:t>
            </a:r>
            <a:r>
              <a:rPr lang="zh-CN" altLang="en-US">
                <a:latin typeface="楷体_GB2312" pitchFamily="49" charset="-122"/>
                <a:ea typeface="华文宋体" panose="02010600040101010101" charset="-122"/>
              </a:rPr>
              <a:t>）、毛笔的保养</a:t>
            </a:r>
            <a:endParaRPr lang="zh-CN" altLang="en-US">
              <a:latin typeface="楷体_GB2312" pitchFamily="49" charset="-122"/>
              <a:ea typeface="华文宋体" panose="02010600040101010101" charset="-122"/>
            </a:endParaRPr>
          </a:p>
        </p:txBody>
      </p:sp>
      <p:sp>
        <p:nvSpPr>
          <p:cNvPr id="2132" name="Rectangle 3"/>
          <p:cNvSpPr/>
          <p:nvPr>
            <p:ph type="body" idx="4294967295"/>
          </p:nvPr>
        </p:nvSpPr>
        <p:spPr>
          <a:xfrm>
            <a:off x="301625" y="1905000"/>
            <a:ext cx="8540750" cy="4194175"/>
          </a:xfrm>
        </p:spPr>
        <p:txBody>
          <a:bodyPr wrap="square" lIns="91440" tIns="45720" rIns="91440" bIns="45720" anchor="t" anchorCtr="0"/>
          <a:lstStyle/>
          <a:p>
            <a:pPr marL="609600" indent="-609600" eaLnBrk="1" hangingPunct="1">
              <a:buClr>
                <a:schemeClr val="hlink"/>
              </a:buClr>
              <a:buNone/>
            </a:pPr>
            <a:r>
              <a:rPr lang="en-US" altLang="zh-CN" sz="3600">
                <a:ea typeface="华文宋体" panose="02010600040101010101" charset="-122"/>
              </a:rPr>
              <a:t>     </a:t>
            </a:r>
            <a:r>
              <a:rPr lang="zh-CN" altLang="en-US" sz="2800">
                <a:solidFill>
                  <a:srgbClr val="000000"/>
                </a:solidFill>
                <a:latin typeface="楷体_GB2312" pitchFamily="49" charset="-122"/>
                <a:ea typeface="华文宋体" panose="02010600040101010101" charset="-122"/>
              </a:rPr>
              <a:t>毛笔用完后应立即洗净余墨，以免笔锋粘结，宜挂在笔挂上</a:t>
            </a:r>
            <a:r>
              <a:rPr lang="en-US" altLang="zh-CN" sz="2800">
                <a:solidFill>
                  <a:srgbClr val="000000"/>
                </a:solidFill>
                <a:latin typeface="楷体_GB2312" pitchFamily="49" charset="-122"/>
                <a:ea typeface="华文宋体" panose="02010600040101010101" charset="-122"/>
              </a:rPr>
              <a:t>,</a:t>
            </a:r>
            <a:r>
              <a:rPr lang="zh-CN" altLang="en-US" sz="2800">
                <a:solidFill>
                  <a:srgbClr val="000000"/>
                </a:solidFill>
                <a:latin typeface="楷体_GB2312" pitchFamily="49" charset="-122"/>
                <a:ea typeface="华文宋体" panose="02010600040101010101" charset="-122"/>
              </a:rPr>
              <a:t>以保持笔锋的弹性。如遇积墨粘结或使用新笔</a:t>
            </a:r>
            <a:r>
              <a:rPr lang="en-US" altLang="zh-CN" sz="2800">
                <a:solidFill>
                  <a:srgbClr val="000000"/>
                </a:solidFill>
                <a:latin typeface="楷体_GB2312" pitchFamily="49" charset="-122"/>
                <a:ea typeface="华文宋体" panose="02010600040101010101" charset="-122"/>
              </a:rPr>
              <a:t>,</a:t>
            </a:r>
            <a:r>
              <a:rPr lang="zh-CN" altLang="en-US" sz="2800">
                <a:solidFill>
                  <a:srgbClr val="000000"/>
                </a:solidFill>
                <a:latin typeface="楷体_GB2312" pitchFamily="49" charset="-122"/>
                <a:ea typeface="华文宋体" panose="02010600040101010101" charset="-122"/>
              </a:rPr>
              <a:t>可用温水浸泡</a:t>
            </a:r>
            <a:r>
              <a:rPr lang="en-US" altLang="zh-CN" sz="2800">
                <a:solidFill>
                  <a:srgbClr val="000000"/>
                </a:solidFill>
                <a:latin typeface="楷体_GB2312" pitchFamily="49" charset="-122"/>
                <a:ea typeface="华文宋体" panose="02010600040101010101" charset="-122"/>
              </a:rPr>
              <a:t>,</a:t>
            </a:r>
            <a:r>
              <a:rPr lang="zh-CN" altLang="en-US" sz="2800">
                <a:solidFill>
                  <a:srgbClr val="000000"/>
                </a:solidFill>
                <a:latin typeface="楷体_GB2312" pitchFamily="49" charset="-122"/>
                <a:ea typeface="华文宋体" panose="02010600040101010101" charset="-122"/>
              </a:rPr>
              <a:t>不可硬性撕散或用开水浸泡</a:t>
            </a:r>
            <a:r>
              <a:rPr lang="en-US" altLang="zh-CN" sz="2800">
                <a:solidFill>
                  <a:srgbClr val="000000"/>
                </a:solidFill>
                <a:latin typeface="楷体_GB2312" pitchFamily="49" charset="-122"/>
                <a:ea typeface="华文宋体" panose="02010600040101010101" charset="-122"/>
              </a:rPr>
              <a:t>,</a:t>
            </a:r>
            <a:r>
              <a:rPr lang="zh-CN" altLang="en-US" sz="2800">
                <a:solidFill>
                  <a:srgbClr val="000000"/>
                </a:solidFill>
                <a:latin typeface="楷体_GB2312" pitchFamily="49" charset="-122"/>
                <a:ea typeface="华文宋体" panose="02010600040101010101" charset="-122"/>
              </a:rPr>
              <a:t>以免断锋掉头</a:t>
            </a:r>
            <a:r>
              <a:rPr lang="en-US" altLang="zh-CN" sz="2800">
                <a:solidFill>
                  <a:srgbClr val="000000"/>
                </a:solidFill>
                <a:latin typeface="楷体_GB2312" pitchFamily="49" charset="-122"/>
                <a:ea typeface="华文宋体" panose="02010600040101010101" charset="-122"/>
              </a:rPr>
              <a:t>,</a:t>
            </a:r>
            <a:r>
              <a:rPr lang="zh-CN" altLang="en-US" sz="2800">
                <a:solidFill>
                  <a:srgbClr val="000000"/>
                </a:solidFill>
                <a:latin typeface="楷体_GB2312" pitchFamily="49" charset="-122"/>
                <a:ea typeface="华文宋体" panose="02010600040101010101" charset="-122"/>
              </a:rPr>
              <a:t>新笔应装入纸盒或木盒内</a:t>
            </a:r>
            <a:r>
              <a:rPr lang="en-US" altLang="zh-CN" sz="2800">
                <a:solidFill>
                  <a:srgbClr val="000000"/>
                </a:solidFill>
                <a:latin typeface="楷体_GB2312" pitchFamily="49" charset="-122"/>
                <a:ea typeface="华文宋体" panose="02010600040101010101" charset="-122"/>
              </a:rPr>
              <a:t>,</a:t>
            </a:r>
            <a:r>
              <a:rPr lang="zh-CN" altLang="en-US" sz="2800">
                <a:solidFill>
                  <a:srgbClr val="000000"/>
                </a:solidFill>
                <a:latin typeface="楷体_GB2312" pitchFamily="49" charset="-122"/>
                <a:ea typeface="华文宋体" panose="02010600040101010101" charset="-122"/>
              </a:rPr>
              <a:t>并放些樟脑丸</a:t>
            </a:r>
            <a:r>
              <a:rPr lang="en-US" altLang="zh-CN" sz="2800">
                <a:solidFill>
                  <a:srgbClr val="000000"/>
                </a:solidFill>
                <a:latin typeface="楷体_GB2312" pitchFamily="49" charset="-122"/>
                <a:ea typeface="华文宋体" panose="02010600040101010101" charset="-122"/>
              </a:rPr>
              <a:t>,</a:t>
            </a:r>
            <a:r>
              <a:rPr lang="zh-CN" altLang="en-US" sz="2800">
                <a:solidFill>
                  <a:srgbClr val="000000"/>
                </a:solidFill>
                <a:latin typeface="楷体_GB2312" pitchFamily="49" charset="-122"/>
                <a:ea typeface="华文宋体" panose="02010600040101010101" charset="-122"/>
              </a:rPr>
              <a:t>以防虫蛀</a:t>
            </a:r>
            <a:r>
              <a:rPr lang="en-US" altLang="zh-CN" sz="2800">
                <a:solidFill>
                  <a:srgbClr val="000000"/>
                </a:solidFill>
                <a:latin typeface="楷体_GB2312" pitchFamily="49" charset="-122"/>
                <a:ea typeface="华文宋体" panose="02010600040101010101" charset="-122"/>
              </a:rPr>
              <a:t>,</a:t>
            </a:r>
            <a:r>
              <a:rPr lang="zh-CN" altLang="en-US" sz="2800">
                <a:solidFill>
                  <a:srgbClr val="000000"/>
                </a:solidFill>
                <a:latin typeface="楷体_GB2312" pitchFamily="49" charset="-122"/>
                <a:ea typeface="华文宋体" panose="02010600040101010101" charset="-122"/>
              </a:rPr>
              <a:t>经常晾晒</a:t>
            </a:r>
            <a:r>
              <a:rPr lang="en-US" altLang="zh-CN" sz="2800">
                <a:solidFill>
                  <a:srgbClr val="000000"/>
                </a:solidFill>
                <a:latin typeface="楷体_GB2312" pitchFamily="49" charset="-122"/>
                <a:ea typeface="华文宋体" panose="02010600040101010101" charset="-122"/>
              </a:rPr>
              <a:t>,</a:t>
            </a:r>
            <a:r>
              <a:rPr lang="zh-CN" altLang="en-US" sz="2800">
                <a:solidFill>
                  <a:srgbClr val="000000"/>
                </a:solidFill>
                <a:latin typeface="楷体_GB2312" pitchFamily="49" charset="-122"/>
                <a:ea typeface="华文宋体" panose="02010600040101010101" charset="-122"/>
              </a:rPr>
              <a:t>防止生霉。</a:t>
            </a:r>
            <a:endParaRPr lang="zh-CN" altLang="en-US" sz="2800">
              <a:solidFill>
                <a:srgbClr val="000000"/>
              </a:solidFill>
              <a:ea typeface="华文宋体" panose="02010600040101010101" charset="-122"/>
            </a:endParaRPr>
          </a:p>
        </p:txBody>
      </p:sp>
      <p:sp>
        <p:nvSpPr>
          <p:cNvPr id="2133" name="AutoShape 4">
            <a:hlinkClick action="ppaction://hlinkshowjump?jump=previousslide"/>
          </p:cNvPr>
          <p:cNvSpPr/>
          <p:nvPr/>
        </p:nvSpPr>
        <p:spPr>
          <a:xfrm>
            <a:off x="8604250" y="0"/>
            <a:ext cx="539750" cy="404813"/>
          </a:xfrm>
          <a:prstGeom prst="actionButtonBackPrevious">
            <a:avLst/>
          </a:prstGeom>
          <a:solidFill>
            <a:srgbClr val="EBF7FF"/>
          </a:solidFill>
          <a:ln w="9525">
            <a:noFill/>
          </a:ln>
        </p:spPr>
        <p:txBody>
          <a:bodyPr wrap="none" anchor="ctr" anchorCtr="0"/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>
              <a:ea typeface="华文宋体" panose="02010600040101010101" charset="-122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脚占位符 1"/>
          <p:cNvSpPr/>
          <p:nvPr>
            <p:ph type="ftr" sz="quarter" idx="11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/>
              <a:t>完整版课件</a:t>
            </a:r>
            <a:endParaRPr lang="en-US" altLang="zh-CN" sz="1400" u="none">
              <a:solidFill>
                <a:schemeClr val="tx1"/>
              </a:solidFill>
              <a:latin typeface="Arial"/>
              <a:ea typeface="宋体" panose="02010600030101010101" pitchFamily="2" charset="-122"/>
            </a:endParaRPr>
          </a:p>
        </p:txBody>
      </p:sp>
      <p:sp>
        <p:nvSpPr>
          <p:cNvPr id="3" name="灯片编号占位符 2"/>
          <p:cNvSpPr/>
          <p:nvPr>
            <p:ph type="sldNum" sz="quarter" idx="12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en-US" altLang="zh-CN"/>
              <a:t>14</a:t>
            </a:fld>
            <a:endParaRPr lang="en-US" altLang="zh-CN" sz="1400" u="none">
              <a:solidFill>
                <a:schemeClr val="tx1"/>
              </a:solidFill>
              <a:latin typeface="Arial"/>
              <a:ea typeface="宋体" panose="02010600030101010101" pitchFamily="2" charset="-122"/>
            </a:endParaRPr>
          </a:p>
        </p:txBody>
      </p:sp>
      <p:sp>
        <p:nvSpPr>
          <p:cNvPr id="2136" name="Rectangle 2"/>
          <p:cNvSpPr/>
          <p:nvPr>
            <p:ph type="title" idx="4294967295"/>
          </p:nvPr>
        </p:nvSpPr>
        <p:spPr>
          <a:xfrm>
            <a:off x="301625" y="609600"/>
            <a:ext cx="8540750" cy="1143000"/>
          </a:xfrm>
        </p:spPr>
        <p:txBody>
          <a:bodyPr wrap="square" lIns="91440" tIns="45720" rIns="91440" bIns="45720" anchor="ctr" anchorCtr="0"/>
          <a:lstStyle/>
          <a:p>
            <a:pPr eaLnBrk="1" hangingPunct="1"/>
            <a:r>
              <a:rPr lang="en-US" altLang="zh-CN">
                <a:solidFill>
                  <a:srgbClr val="FF5050"/>
                </a:solidFill>
                <a:latin typeface="华文行楷" panose="02010800040101010101" pitchFamily="2" charset="-122"/>
                <a:ea typeface="华文宋体" panose="02010600040101010101" charset="-122"/>
              </a:rPr>
              <a:t>2</a:t>
            </a:r>
            <a:r>
              <a:rPr lang="zh-CN" altLang="en-US">
                <a:solidFill>
                  <a:srgbClr val="FF5050"/>
                </a:solidFill>
                <a:latin typeface="华文行楷" panose="02010800040101010101" pitchFamily="2" charset="-122"/>
                <a:ea typeface="华文宋体" panose="02010600040101010101" charset="-122"/>
              </a:rPr>
              <a:t>、墨</a:t>
            </a:r>
            <a:endParaRPr lang="zh-CN" altLang="en-US">
              <a:solidFill>
                <a:srgbClr val="FF5050"/>
              </a:solidFill>
              <a:latin typeface="华文行楷" panose="02010800040101010101" pitchFamily="2" charset="-122"/>
              <a:ea typeface="华文宋体" panose="02010600040101010101" charset="-122"/>
            </a:endParaRPr>
          </a:p>
        </p:txBody>
      </p:sp>
      <p:sp>
        <p:nvSpPr>
          <p:cNvPr id="2137" name="Rectangle 4"/>
          <p:cNvSpPr/>
          <p:nvPr>
            <p:ph type="body" sz="half" idx="4294967295"/>
          </p:nvPr>
        </p:nvSpPr>
        <p:spPr>
          <a:xfrm>
            <a:off x="357188" y="2143125"/>
            <a:ext cx="4189412" cy="3419475"/>
          </a:xfrm>
        </p:spPr>
        <p:txBody>
          <a:bodyPr wrap="square" lIns="91440" tIns="45720" rIns="91440" bIns="45720" anchor="t" anchorCtr="0"/>
          <a:lstStyle>
            <a:lvl1pPr marL="609600" lvl="0" indent="-609600" algn="l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5000"/>
              <a:buFont typeface="Wingdings" panose="05000000000000000000" pitchFamily="2" charset="2"/>
              <a:defRPr sz="2800" b="0" i="0" u="none">
                <a:solidFill>
                  <a:schemeClr val="tx1"/>
                </a:solidFill>
                <a:latin typeface="Arial"/>
                <a:ea typeface="宋体" panose="02010600030101010101" pitchFamily="2" charset="-122"/>
              </a:defRPr>
            </a:lvl1pPr>
            <a:lvl2pPr marL="742950" lvl="1" indent="-28575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85000"/>
              <a:buFont typeface="Wingdings" panose="05000000000000000000" pitchFamily="2" charset="2"/>
              <a:defRPr sz="2400" b="0" i="0" u="none">
                <a:solidFill>
                  <a:schemeClr val="tx1"/>
                </a:solidFill>
                <a:latin typeface="Arial"/>
                <a:ea typeface="宋体" panose="02010600030101010101" pitchFamily="2" charset="-122"/>
              </a:defRPr>
            </a:lvl2pPr>
            <a:lvl3pPr marL="1143000" lvl="2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5000"/>
              <a:buFont typeface="Wingdings" panose="05000000000000000000" pitchFamily="2" charset="2"/>
              <a:defRPr sz="2000" b="0" i="0" u="none">
                <a:solidFill>
                  <a:schemeClr val="tx1"/>
                </a:solidFill>
                <a:latin typeface="Arial"/>
                <a:ea typeface="宋体" panose="02010600030101010101" pitchFamily="2" charset="-122"/>
              </a:defRPr>
            </a:lvl3pPr>
            <a:lvl4pPr marL="1600200" lvl="3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90000"/>
              <a:buFont typeface="Wingdings" panose="05000000000000000000" pitchFamily="2" charset="2"/>
              <a:defRPr sz="1800" b="0" i="0" u="none">
                <a:solidFill>
                  <a:schemeClr val="tx1"/>
                </a:solidFill>
                <a:latin typeface="Arial"/>
                <a:ea typeface="宋体" panose="02010600030101010101" pitchFamily="2" charset="-122"/>
              </a:defRPr>
            </a:lvl4pPr>
            <a:lvl5pPr marL="2057400" lvl="4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5000"/>
              <a:buFont typeface="Wingdings" panose="05000000000000000000" pitchFamily="2" charset="2"/>
              <a:defRPr sz="1800" b="0" i="0" u="none">
                <a:solidFill>
                  <a:schemeClr val="tx1"/>
                </a:solidFill>
                <a:latin typeface="Arial"/>
                <a:ea typeface="宋体" panose="02010600030101010101" pitchFamily="2" charset="-122"/>
              </a:defRPr>
            </a:lvl5pPr>
          </a:lstStyle>
          <a:p>
            <a:pPr marL="533400" lvl="0" indent="-533400" eaLnBrk="1" hangingPunct="1">
              <a:buClr>
                <a:srgbClr val="FF33CC"/>
              </a:buClr>
              <a:buSzPct val="85000"/>
              <a:buNone/>
            </a:pPr>
            <a:r>
              <a:rPr lang="zh-CN" altLang="en-US" sz="2400">
                <a:solidFill>
                  <a:srgbClr val="000000"/>
                </a:solidFill>
                <a:ea typeface="华文宋体" panose="02010600040101010101" charset="-122"/>
              </a:rPr>
              <a:t>             墨是中国古代书写和绘画用到的墨锭。墨的主要原料是炭黑、松烟、胶等，是碳元素以非晶质型态的存在。通过砚用水研磨可以产生用于毛笔书写的墨汁，在水中以胶体的溶液存在。</a:t>
            </a:r>
            <a:endParaRPr lang="zh-CN" altLang="en-US" sz="2400">
              <a:ea typeface="华文宋体" panose="02010600040101010101" charset="-122"/>
            </a:endParaRPr>
          </a:p>
        </p:txBody>
      </p:sp>
      <p:grpSp>
        <p:nvGrpSpPr>
          <p:cNvPr id="2138" name="组合 2137"/>
          <p:cNvGrpSpPr/>
          <p:nvPr/>
        </p:nvGrpSpPr>
        <p:grpSpPr>
          <a:xfrm>
            <a:off x="5435600" y="836613"/>
            <a:ext cx="2886075" cy="5468937"/>
            <a:chOff x="3470" y="482"/>
            <a:chExt cx="1818" cy="3445"/>
          </a:xfrm>
        </p:grpSpPr>
        <p:pic>
          <p:nvPicPr>
            <p:cNvPr id="2139" name="Picture 7" descr="73ca591014d2cec6c2ce795f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3470" y="754"/>
              <a:ext cx="1818" cy="1509"/>
            </a:xfrm>
            <a:prstGeom prst="rect">
              <a:avLst/>
            </a:prstGeom>
            <a:noFill/>
            <a:ln w="9525" cap="flat" cmpd="sng">
              <a:solidFill>
                <a:srgbClr val="FF0000"/>
              </a:solidFill>
              <a:prstDash val="solid"/>
              <a:miter/>
              <a:headEnd type="none" w="med" len="med"/>
              <a:tailEnd type="none" w="med" len="med"/>
            </a:ln>
          </p:spPr>
        </p:pic>
        <p:pic>
          <p:nvPicPr>
            <p:cNvPr id="2140" name="Picture 8" descr="250px-Huizhouhukaiwenmo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3470" y="2341"/>
              <a:ext cx="1387" cy="1586"/>
            </a:xfrm>
            <a:prstGeom prst="rect">
              <a:avLst/>
            </a:prstGeom>
            <a:noFill/>
            <a:ln w="9525" cap="flat" cmpd="sng">
              <a:solidFill>
                <a:srgbClr val="FF0000"/>
              </a:solidFill>
              <a:prstDash val="solid"/>
              <a:miter/>
              <a:headEnd type="none" w="med" len="med"/>
              <a:tailEnd type="none" w="med" len="med"/>
            </a:ln>
          </p:spPr>
        </p:pic>
        <p:sp>
          <p:nvSpPr>
            <p:cNvPr id="2141" name="Text Box 9"/>
            <p:cNvSpPr/>
            <p:nvPr/>
          </p:nvSpPr>
          <p:spPr>
            <a:xfrm>
              <a:off x="4105" y="482"/>
              <a:ext cx="728" cy="231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lvl="1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1800" b="0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lvl="2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1800" b="0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lvl="3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1800" b="0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lvl="4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1800" b="0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lvl="5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1800" b="0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lvl="6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1800" b="0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lvl="7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1800" b="0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lvl="8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1800" b="0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zh-CN" altLang="en-US">
                  <a:solidFill>
                    <a:srgbClr val="FF5050"/>
                  </a:solidFill>
                  <a:ea typeface="华文宋体" panose="02010600040101010101" charset="-122"/>
                </a:rPr>
                <a:t>蟠龙文墨</a:t>
              </a:r>
              <a:endParaRPr lang="zh-CN" altLang="en-US">
                <a:solidFill>
                  <a:srgbClr val="FF5050"/>
                </a:solidFill>
                <a:ea typeface="华文宋体" panose="02010600040101010101" charset="-122"/>
              </a:endParaRPr>
            </a:p>
          </p:txBody>
        </p:sp>
        <p:sp>
          <p:nvSpPr>
            <p:cNvPr id="2142" name="Text Box 10"/>
            <p:cNvSpPr/>
            <p:nvPr/>
          </p:nvSpPr>
          <p:spPr>
            <a:xfrm>
              <a:off x="4995" y="2478"/>
              <a:ext cx="288" cy="1362"/>
            </a:xfrm>
            <a:prstGeom prst="rect">
              <a:avLst/>
            </a:prstGeom>
            <a:noFill/>
            <a:ln w="9525">
              <a:noFill/>
            </a:ln>
          </p:spPr>
          <p:txBody>
            <a:bodyPr vert="eaVert">
              <a:spAutoFit/>
            </a:bodyPr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lvl="1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1800" b="0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lvl="2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1800" b="0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lvl="3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1800" b="0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lvl="4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1800" b="0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lvl="5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1800" b="0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lvl="6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1800" b="0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lvl="7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1800" b="0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lvl="8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1800" b="0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>
                <a:spcBef>
                  <a:spcPct val="50000"/>
                </a:spcBef>
              </a:pPr>
              <a:r>
                <a:rPr lang="zh-CN" altLang="en-US">
                  <a:solidFill>
                    <a:srgbClr val="FF5050"/>
                  </a:solidFill>
                  <a:ea typeface="华文宋体" panose="02010600040101010101" charset="-122"/>
                </a:rPr>
                <a:t>徽州胡开文墨</a:t>
              </a:r>
              <a:endParaRPr lang="zh-CN" altLang="en-US">
                <a:solidFill>
                  <a:srgbClr val="FF5050"/>
                </a:solidFill>
                <a:ea typeface="华文宋体" panose="02010600040101010101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脚占位符 1"/>
          <p:cNvSpPr/>
          <p:nvPr>
            <p:ph type="ftr" sz="quarter" idx="11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/>
              <a:t>完整版课件</a:t>
            </a:r>
            <a:endParaRPr lang="en-US" altLang="zh-CN" sz="1400" u="none">
              <a:solidFill>
                <a:schemeClr val="tx1"/>
              </a:solidFill>
              <a:latin typeface="Arial"/>
              <a:ea typeface="宋体" panose="02010600030101010101" pitchFamily="2" charset="-122"/>
            </a:endParaRPr>
          </a:p>
        </p:txBody>
      </p:sp>
      <p:sp>
        <p:nvSpPr>
          <p:cNvPr id="3" name="灯片编号占位符 2"/>
          <p:cNvSpPr/>
          <p:nvPr>
            <p:ph type="sldNum" sz="quarter" idx="12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en-US" altLang="zh-CN"/>
              <a:t>15</a:t>
            </a:fld>
            <a:endParaRPr lang="en-US" altLang="zh-CN" sz="1400" u="none">
              <a:solidFill>
                <a:schemeClr val="tx1"/>
              </a:solidFill>
              <a:latin typeface="Arial"/>
              <a:ea typeface="宋体" panose="02010600030101010101" pitchFamily="2" charset="-122"/>
            </a:endParaRPr>
          </a:p>
        </p:txBody>
      </p:sp>
      <p:sp>
        <p:nvSpPr>
          <p:cNvPr id="2145" name="Rectangle 2"/>
          <p:cNvSpPr/>
          <p:nvPr>
            <p:ph type="title" idx="4294967295"/>
          </p:nvPr>
        </p:nvSpPr>
        <p:spPr>
          <a:xfrm>
            <a:off x="301625" y="609600"/>
            <a:ext cx="8540750" cy="1143000"/>
          </a:xfrm>
        </p:spPr>
        <p:txBody>
          <a:bodyPr wrap="square" lIns="91440" tIns="45720" rIns="91440" bIns="45720" anchor="ctr" anchorCtr="0"/>
          <a:lstStyle/>
          <a:p>
            <a:pPr eaLnBrk="1" hangingPunct="1"/>
            <a:r>
              <a:rPr lang="en-US" altLang="zh-CN">
                <a:solidFill>
                  <a:srgbClr val="FF5050"/>
                </a:solidFill>
                <a:latin typeface="华文行楷" panose="02010800040101010101" pitchFamily="2" charset="-122"/>
                <a:ea typeface="华文宋体" panose="02010600040101010101" charset="-122"/>
              </a:rPr>
              <a:t>3</a:t>
            </a:r>
            <a:r>
              <a:rPr lang="zh-CN" altLang="en-US">
                <a:solidFill>
                  <a:srgbClr val="FF5050"/>
                </a:solidFill>
                <a:latin typeface="华文行楷" panose="02010800040101010101" pitchFamily="2" charset="-122"/>
                <a:ea typeface="华文宋体" panose="02010600040101010101" charset="-122"/>
              </a:rPr>
              <a:t>、纸</a:t>
            </a:r>
            <a:endParaRPr lang="zh-CN" altLang="en-US">
              <a:solidFill>
                <a:srgbClr val="FF5050"/>
              </a:solidFill>
              <a:latin typeface="华文行楷" panose="02010800040101010101" pitchFamily="2" charset="-122"/>
              <a:ea typeface="华文宋体" panose="02010600040101010101" charset="-122"/>
            </a:endParaRPr>
          </a:p>
        </p:txBody>
      </p:sp>
      <p:sp>
        <p:nvSpPr>
          <p:cNvPr id="2146" name="Rectangle 3"/>
          <p:cNvSpPr/>
          <p:nvPr>
            <p:ph type="body" sz="half" idx="4294967295"/>
          </p:nvPr>
        </p:nvSpPr>
        <p:spPr>
          <a:xfrm>
            <a:off x="301625" y="1905000"/>
            <a:ext cx="4194175" cy="4194175"/>
          </a:xfrm>
        </p:spPr>
        <p:txBody>
          <a:bodyPr wrap="square" lIns="91440" tIns="45720" rIns="91440" bIns="45720" anchor="t" anchorCtr="0"/>
          <a:lstStyle>
            <a:lvl1pPr marL="609600" lvl="0" indent="-609600" algn="l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5000"/>
              <a:buFont typeface="Wingdings" panose="05000000000000000000" pitchFamily="2" charset="2"/>
              <a:defRPr sz="2800" b="0" i="0" u="none">
                <a:solidFill>
                  <a:schemeClr val="tx1"/>
                </a:solidFill>
                <a:latin typeface="Arial"/>
                <a:ea typeface="宋体" panose="02010600030101010101" pitchFamily="2" charset="-122"/>
              </a:defRPr>
            </a:lvl1pPr>
            <a:lvl2pPr marL="742950" lvl="1" indent="-28575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85000"/>
              <a:buFont typeface="Wingdings" panose="05000000000000000000" pitchFamily="2" charset="2"/>
              <a:defRPr sz="2400" b="0" i="0" u="none">
                <a:solidFill>
                  <a:schemeClr val="tx1"/>
                </a:solidFill>
                <a:latin typeface="Arial"/>
                <a:ea typeface="宋体" panose="02010600030101010101" pitchFamily="2" charset="-122"/>
              </a:defRPr>
            </a:lvl2pPr>
            <a:lvl3pPr marL="1143000" lvl="2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5000"/>
              <a:buFont typeface="Wingdings" panose="05000000000000000000" pitchFamily="2" charset="2"/>
              <a:defRPr sz="2000" b="0" i="0" u="none">
                <a:solidFill>
                  <a:schemeClr val="tx1"/>
                </a:solidFill>
                <a:latin typeface="Arial"/>
                <a:ea typeface="宋体" panose="02010600030101010101" pitchFamily="2" charset="-122"/>
              </a:defRPr>
            </a:lvl3pPr>
            <a:lvl4pPr marL="1600200" lvl="3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90000"/>
              <a:buFont typeface="Wingdings" panose="05000000000000000000" pitchFamily="2" charset="2"/>
              <a:defRPr sz="1800" b="0" i="0" u="none">
                <a:solidFill>
                  <a:schemeClr val="tx1"/>
                </a:solidFill>
                <a:latin typeface="Arial"/>
                <a:ea typeface="宋体" panose="02010600030101010101" pitchFamily="2" charset="-122"/>
              </a:defRPr>
            </a:lvl4pPr>
            <a:lvl5pPr marL="2057400" lvl="4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5000"/>
              <a:buFont typeface="Wingdings" panose="05000000000000000000" pitchFamily="2" charset="2"/>
              <a:defRPr sz="1800" b="0" i="0" u="none">
                <a:solidFill>
                  <a:schemeClr val="tx1"/>
                </a:solidFill>
                <a:latin typeface="Arial"/>
                <a:ea typeface="宋体" panose="02010600030101010101" pitchFamily="2" charset="-122"/>
              </a:defRPr>
            </a:lvl5pPr>
          </a:lstStyle>
          <a:p>
            <a:pPr marL="342900" lvl="0" indent="-342900" defTabSz="914400" eaLnBrk="1" hangingPunct="1">
              <a:buClr>
                <a:schemeClr val="hlink"/>
              </a:buClr>
              <a:buNone/>
            </a:pPr>
            <a:r>
              <a:rPr lang="en-US" altLang="zh-CN" b="1">
                <a:latin typeface="楷体_GB2312" pitchFamily="49" charset="-122"/>
                <a:ea typeface="华文宋体" panose="02010600040101010101" charset="-122"/>
              </a:rPr>
              <a:t>  </a:t>
            </a:r>
            <a:r>
              <a:rPr lang="zh-CN" altLang="en-US" b="1">
                <a:solidFill>
                  <a:srgbClr val="000000"/>
                </a:solidFill>
                <a:latin typeface="楷体_GB2312" pitchFamily="49" charset="-122"/>
                <a:ea typeface="华文宋体" panose="02010600040101010101" charset="-122"/>
              </a:rPr>
              <a:t>中国书画纸乡</a:t>
            </a:r>
            <a:r>
              <a:rPr lang="en-US" altLang="zh-CN" b="1">
                <a:solidFill>
                  <a:srgbClr val="000000"/>
                </a:solidFill>
                <a:ea typeface="华文宋体" panose="02010600040101010101" charset="-122"/>
              </a:rPr>
              <a:t>——</a:t>
            </a:r>
            <a:r>
              <a:rPr lang="zh-CN" altLang="en-US" b="1">
                <a:solidFill>
                  <a:srgbClr val="000000"/>
                </a:solidFill>
                <a:latin typeface="楷体_GB2312" pitchFamily="49" charset="-122"/>
                <a:ea typeface="华文宋体" panose="02010600040101010101" charset="-122"/>
              </a:rPr>
              <a:t>四川夹江</a:t>
            </a:r>
            <a:r>
              <a:rPr lang="zh-CN" altLang="en-US">
                <a:solidFill>
                  <a:srgbClr val="000000"/>
                </a:solidFill>
                <a:latin typeface="楷体_GB2312" pitchFamily="49" charset="-122"/>
                <a:ea typeface="华文宋体" panose="02010600040101010101" charset="-122"/>
              </a:rPr>
              <a:t>县，</a:t>
            </a:r>
            <a:r>
              <a:rPr lang="zh-CN" altLang="en-US">
                <a:solidFill>
                  <a:srgbClr val="000000"/>
                </a:solidFill>
                <a:ea typeface="华文宋体" panose="02010600040101010101" charset="-122"/>
              </a:rPr>
              <a:t>书法创作一般是宣纸。</a:t>
            </a:r>
            <a:endParaRPr lang="zh-CN" altLang="en-US">
              <a:solidFill>
                <a:srgbClr val="000000"/>
              </a:solidFill>
              <a:latin typeface="楷体_GB2312" pitchFamily="49" charset="-122"/>
              <a:ea typeface="华文宋体" panose="02010600040101010101" charset="-122"/>
            </a:endParaRPr>
          </a:p>
        </p:txBody>
      </p:sp>
      <p:pic>
        <p:nvPicPr>
          <p:cNvPr id="2147" name="Picture 5" descr="9c57e3fa0f63289fb48f31d1"/>
          <p:cNvPicPr>
            <a:picLocks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4716463" y="2133600"/>
            <a:ext cx="4073525" cy="3054350"/>
          </a:xfrm>
          <a:prstGeom prst="rect">
            <a:avLst/>
          </a:prstGeom>
          <a:ln>
            <a:solidFill>
              <a:srgbClr val="FF0000"/>
            </a:solidFill>
            <a:miter/>
          </a:ln>
        </p:spPr>
      </p:pic>
      <p:sp>
        <p:nvSpPr>
          <p:cNvPr id="2148" name="Text Box 6"/>
          <p:cNvSpPr/>
          <p:nvPr/>
        </p:nvSpPr>
        <p:spPr>
          <a:xfrm>
            <a:off x="5867400" y="5373688"/>
            <a:ext cx="1660525" cy="4572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zh-CN" altLang="en-US" sz="2400">
                <a:solidFill>
                  <a:srgbClr val="FF5050"/>
                </a:solidFill>
                <a:ea typeface="华文宋体" panose="02010600040101010101" charset="-122"/>
              </a:rPr>
              <a:t>宣纸</a:t>
            </a:r>
            <a:endParaRPr lang="zh-CN" altLang="en-US" sz="2400">
              <a:solidFill>
                <a:srgbClr val="FF5050"/>
              </a:solidFill>
              <a:ea typeface="华文宋体" panose="02010600040101010101" charset="-122"/>
            </a:endParaRPr>
          </a:p>
        </p:txBody>
      </p:sp>
      <p:sp>
        <p:nvSpPr>
          <p:cNvPr id="2149" name="AutoShape 7">
            <a:hlinkClick action="ppaction://hlinkshowjump?jump=previousslide"/>
          </p:cNvPr>
          <p:cNvSpPr/>
          <p:nvPr/>
        </p:nvSpPr>
        <p:spPr>
          <a:xfrm>
            <a:off x="8604250" y="0"/>
            <a:ext cx="539750" cy="333375"/>
          </a:xfrm>
          <a:prstGeom prst="actionButtonBackPrevious">
            <a:avLst/>
          </a:prstGeom>
          <a:solidFill>
            <a:srgbClr val="EBF7FF"/>
          </a:solidFill>
          <a:ln w="9525">
            <a:noFill/>
          </a:ln>
        </p:spPr>
        <p:txBody>
          <a:bodyPr wrap="none" anchor="ctr" anchorCtr="0"/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>
              <a:ea typeface="华文宋体" panose="02010600040101010101" charset="-122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脚占位符 1"/>
          <p:cNvSpPr/>
          <p:nvPr>
            <p:ph type="ftr" sz="quarter" idx="11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/>
              <a:t>完整版课件</a:t>
            </a:r>
            <a:endParaRPr lang="en-US" altLang="zh-CN" sz="1400" u="none">
              <a:solidFill>
                <a:schemeClr val="tx1"/>
              </a:solidFill>
              <a:latin typeface="Arial"/>
              <a:ea typeface="宋体" panose="02010600030101010101" pitchFamily="2" charset="-122"/>
            </a:endParaRPr>
          </a:p>
        </p:txBody>
      </p:sp>
      <p:sp>
        <p:nvSpPr>
          <p:cNvPr id="3" name="灯片编号占位符 2"/>
          <p:cNvSpPr/>
          <p:nvPr>
            <p:ph type="sldNum" sz="quarter" idx="12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en-US" altLang="zh-CN"/>
              <a:t>16</a:t>
            </a:fld>
            <a:endParaRPr lang="en-US" altLang="zh-CN" sz="1400" u="none">
              <a:solidFill>
                <a:schemeClr val="tx1"/>
              </a:solidFill>
              <a:latin typeface="Arial"/>
              <a:ea typeface="宋体" panose="02010600030101010101" pitchFamily="2" charset="-122"/>
            </a:endParaRPr>
          </a:p>
        </p:txBody>
      </p:sp>
      <p:sp>
        <p:nvSpPr>
          <p:cNvPr id="2152" name="Rectangle 2"/>
          <p:cNvSpPr/>
          <p:nvPr>
            <p:ph type="title" idx="4294967295"/>
          </p:nvPr>
        </p:nvSpPr>
        <p:spPr>
          <a:xfrm>
            <a:off x="301625" y="609600"/>
            <a:ext cx="8540750" cy="1143000"/>
          </a:xfrm>
        </p:spPr>
        <p:txBody>
          <a:bodyPr wrap="square" lIns="91440" tIns="45720" rIns="91440" bIns="45720" anchor="ctr" anchorCtr="0"/>
          <a:lstStyle/>
          <a:p>
            <a:pPr eaLnBrk="1" hangingPunct="1"/>
            <a:r>
              <a:rPr lang="en-US" altLang="zh-CN">
                <a:solidFill>
                  <a:srgbClr val="FF5050"/>
                </a:solidFill>
                <a:latin typeface="华文行楷" panose="02010800040101010101" pitchFamily="2" charset="-122"/>
                <a:ea typeface="华文宋体" panose="02010600040101010101" charset="-122"/>
              </a:rPr>
              <a:t>4</a:t>
            </a:r>
            <a:r>
              <a:rPr lang="zh-CN" altLang="en-US">
                <a:solidFill>
                  <a:srgbClr val="FF5050"/>
                </a:solidFill>
                <a:latin typeface="华文行楷" panose="02010800040101010101" pitchFamily="2" charset="-122"/>
                <a:ea typeface="华文宋体" panose="02010600040101010101" charset="-122"/>
              </a:rPr>
              <a:t>、砚</a:t>
            </a:r>
            <a:endParaRPr lang="zh-CN" altLang="en-US">
              <a:solidFill>
                <a:srgbClr val="FF5050"/>
              </a:solidFill>
              <a:latin typeface="华文行楷" panose="02010800040101010101" pitchFamily="2" charset="-122"/>
              <a:ea typeface="华文宋体" panose="02010600040101010101" charset="-122"/>
            </a:endParaRPr>
          </a:p>
        </p:txBody>
      </p:sp>
      <p:grpSp>
        <p:nvGrpSpPr>
          <p:cNvPr id="2153" name="组合 2152"/>
          <p:cNvGrpSpPr/>
          <p:nvPr/>
        </p:nvGrpSpPr>
        <p:grpSpPr>
          <a:xfrm>
            <a:off x="971550" y="1989138"/>
            <a:ext cx="7448550" cy="3648075"/>
            <a:chOff x="612" y="1253"/>
            <a:chExt cx="4692" cy="2298"/>
          </a:xfrm>
        </p:grpSpPr>
        <p:pic>
          <p:nvPicPr>
            <p:cNvPr id="2154" name="Picture 8" descr="8759287a17f266c62e73b3d7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612" y="2205"/>
              <a:ext cx="1857" cy="1346"/>
            </a:xfrm>
            <a:prstGeom prst="rect">
              <a:avLst/>
            </a:prstGeom>
            <a:noFill/>
            <a:ln w="9525" cap="flat" cmpd="sng">
              <a:solidFill>
                <a:srgbClr val="FF0000"/>
              </a:solidFill>
              <a:prstDash val="solid"/>
              <a:miter/>
              <a:headEnd type="none" w="med" len="med"/>
              <a:tailEnd type="none" w="med" len="med"/>
            </a:ln>
          </p:spPr>
        </p:pic>
        <p:pic>
          <p:nvPicPr>
            <p:cNvPr id="2155" name="Picture 11" descr="ac0acf13eedebe3e5aaf53cf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2971" y="1480"/>
              <a:ext cx="2333" cy="1353"/>
            </a:xfrm>
            <a:prstGeom prst="rect">
              <a:avLst/>
            </a:prstGeom>
            <a:noFill/>
            <a:ln w="9525" cap="flat" cmpd="sng">
              <a:solidFill>
                <a:srgbClr val="FF0000"/>
              </a:solidFill>
              <a:prstDash val="solid"/>
              <a:miter/>
              <a:headEnd type="none" w="med" len="med"/>
              <a:tailEnd type="none" w="med" len="med"/>
            </a:ln>
          </p:spPr>
        </p:pic>
        <p:sp>
          <p:nvSpPr>
            <p:cNvPr id="2156" name="Text Box 12"/>
            <p:cNvSpPr/>
            <p:nvPr/>
          </p:nvSpPr>
          <p:spPr>
            <a:xfrm>
              <a:off x="3833" y="1253"/>
              <a:ext cx="773" cy="250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lvl="1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1800" b="0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lvl="2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1800" b="0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lvl="3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1800" b="0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lvl="4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1800" b="0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lvl="5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1800" b="0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lvl="6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1800" b="0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lvl="7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1800" b="0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lvl="8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1800" b="0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zh-CN" altLang="en-US" sz="2000">
                  <a:solidFill>
                    <a:srgbClr val="FF5050"/>
                  </a:solidFill>
                  <a:ea typeface="华文宋体" panose="02010600040101010101" charset="-122"/>
                </a:rPr>
                <a:t>松花砚</a:t>
              </a:r>
              <a:endParaRPr lang="zh-CN" altLang="en-US" sz="2000">
                <a:solidFill>
                  <a:srgbClr val="FF5050"/>
                </a:solidFill>
                <a:ea typeface="华文宋体" panose="02010600040101010101" charset="-122"/>
              </a:endParaRPr>
            </a:p>
          </p:txBody>
        </p:sp>
      </p:grpSp>
      <p:sp>
        <p:nvSpPr>
          <p:cNvPr id="2157" name="AutoShape 14">
            <a:hlinkClick action="ppaction://hlinkshowjump?jump=previousslide"/>
          </p:cNvPr>
          <p:cNvSpPr/>
          <p:nvPr/>
        </p:nvSpPr>
        <p:spPr>
          <a:xfrm>
            <a:off x="8675688" y="0"/>
            <a:ext cx="468312" cy="333375"/>
          </a:xfrm>
          <a:prstGeom prst="actionButtonBackPrevious">
            <a:avLst/>
          </a:prstGeom>
          <a:solidFill>
            <a:srgbClr val="EBF7FF"/>
          </a:solidFill>
          <a:ln w="9525">
            <a:noFill/>
          </a:ln>
        </p:spPr>
        <p:txBody>
          <a:bodyPr wrap="none" anchor="ctr" anchorCtr="0"/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>
              <a:ea typeface="华文宋体" panose="02010600040101010101" charset="-122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脚占位符 1"/>
          <p:cNvSpPr/>
          <p:nvPr>
            <p:ph type="ftr" sz="quarter" idx="11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/>
              <a:t>完整版课件</a:t>
            </a:r>
            <a:endParaRPr lang="en-US" altLang="zh-CN" sz="1400" u="none">
              <a:solidFill>
                <a:schemeClr val="tx1"/>
              </a:solidFill>
              <a:latin typeface="Arial"/>
              <a:ea typeface="宋体" panose="02010600030101010101" pitchFamily="2" charset="-122"/>
            </a:endParaRPr>
          </a:p>
        </p:txBody>
      </p:sp>
      <p:sp>
        <p:nvSpPr>
          <p:cNvPr id="3" name="灯片编号占位符 2"/>
          <p:cNvSpPr/>
          <p:nvPr>
            <p:ph type="sldNum" sz="quarter" idx="12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en-US" altLang="zh-CN"/>
              <a:t>17</a:t>
            </a:fld>
            <a:endParaRPr lang="en-US" altLang="zh-CN" sz="1400" u="none">
              <a:solidFill>
                <a:schemeClr val="tx1"/>
              </a:solidFill>
              <a:latin typeface="Arial"/>
              <a:ea typeface="宋体" panose="02010600030101010101" pitchFamily="2" charset="-122"/>
            </a:endParaRPr>
          </a:p>
        </p:txBody>
      </p:sp>
      <p:sp>
        <p:nvSpPr>
          <p:cNvPr id="2160" name="Rectangle 2"/>
          <p:cNvSpPr/>
          <p:nvPr>
            <p:ph type="title" idx="4294967295"/>
          </p:nvPr>
        </p:nvSpPr>
        <p:spPr>
          <a:xfrm>
            <a:off x="301625" y="609600"/>
            <a:ext cx="8540750" cy="1143000"/>
          </a:xfrm>
        </p:spPr>
        <p:txBody>
          <a:bodyPr wrap="square" lIns="91440" tIns="45720" rIns="91440" bIns="45720" anchor="ctr" anchorCtr="0"/>
          <a:lstStyle/>
          <a:p>
            <a:pPr eaLnBrk="1" hangingPunct="1"/>
            <a:r>
              <a:rPr lang="zh-CN" altLang="en-US">
                <a:ea typeface="华文宋体" panose="02010600040101010101" charset="-122"/>
              </a:rPr>
              <a:t>三、写字姿势和用笔方法</a:t>
            </a:r>
            <a:endParaRPr lang="zh-CN" altLang="en-US">
              <a:ea typeface="华文宋体" panose="02010600040101010101" charset="-122"/>
            </a:endParaRPr>
          </a:p>
        </p:txBody>
      </p:sp>
      <p:sp>
        <p:nvSpPr>
          <p:cNvPr id="2161" name="Rectangle 3"/>
          <p:cNvSpPr/>
          <p:nvPr>
            <p:ph type="body" idx="4294967295"/>
          </p:nvPr>
        </p:nvSpPr>
        <p:spPr>
          <a:xfrm>
            <a:off x="1571625" y="1905000"/>
            <a:ext cx="7270750" cy="4194175"/>
          </a:xfrm>
        </p:spPr>
        <p:txBody>
          <a:bodyPr wrap="square" lIns="91440" tIns="45720" rIns="91440" bIns="45720" anchor="t" anchorCtr="0"/>
          <a:lstStyle/>
          <a:p>
            <a:pPr marL="609600" indent="-609600" eaLnBrk="1" hangingPunct="1">
              <a:buClr>
                <a:srgbClr val="FF33CC"/>
              </a:buClr>
              <a:buSzPct val="85000"/>
              <a:buFontTx/>
              <a:buChar char="v"/>
            </a:pPr>
            <a:r>
              <a:rPr lang="zh-CN" altLang="en-US">
                <a:ea typeface="华文宋体" panose="02010600040101010101" charset="-122"/>
              </a:rPr>
              <a:t>写字姿势；</a:t>
            </a:r>
            <a:endParaRPr lang="zh-CN" altLang="en-US">
              <a:ea typeface="华文宋体" panose="02010600040101010101" charset="-122"/>
            </a:endParaRPr>
          </a:p>
          <a:p>
            <a:pPr marL="609600" indent="-609600" eaLnBrk="1" hangingPunct="1">
              <a:buClr>
                <a:srgbClr val="FF33CC"/>
              </a:buClr>
              <a:buSzPct val="85000"/>
              <a:buFontTx/>
              <a:buChar char="v"/>
            </a:pPr>
            <a:r>
              <a:rPr lang="zh-CN" altLang="en-US">
                <a:ea typeface="华文宋体" panose="02010600040101010101" charset="-122"/>
              </a:rPr>
              <a:t>用笔方法。</a:t>
            </a:r>
            <a:endParaRPr lang="zh-CN" altLang="en-US">
              <a:ea typeface="华文宋体" panose="02010600040101010101" charset="-122"/>
            </a:endParaRPr>
          </a:p>
        </p:txBody>
      </p:sp>
    </p:spTree>
  </p:cSld>
  <p:clrMapOvr>
    <a:masterClrMapping/>
  </p:clrMapOvr>
  <p:transition>
    <p:cut/>
  </p:transition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脚占位符 1"/>
          <p:cNvSpPr/>
          <p:nvPr>
            <p:ph type="ftr" sz="quarter" idx="11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/>
              <a:t>完整版课件</a:t>
            </a:r>
            <a:endParaRPr lang="en-US" altLang="zh-CN" sz="1400" u="none">
              <a:solidFill>
                <a:schemeClr val="tx1"/>
              </a:solidFill>
              <a:latin typeface="Arial"/>
              <a:ea typeface="宋体" panose="02010600030101010101" pitchFamily="2" charset="-122"/>
            </a:endParaRPr>
          </a:p>
        </p:txBody>
      </p:sp>
      <p:sp>
        <p:nvSpPr>
          <p:cNvPr id="3" name="灯片编号占位符 2"/>
          <p:cNvSpPr/>
          <p:nvPr>
            <p:ph type="sldNum" sz="quarter" idx="12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en-US" altLang="zh-CN"/>
              <a:t>18</a:t>
            </a:fld>
            <a:endParaRPr lang="en-US" altLang="zh-CN" sz="1400" u="none">
              <a:solidFill>
                <a:schemeClr val="tx1"/>
              </a:solidFill>
              <a:latin typeface="Arial"/>
              <a:ea typeface="宋体" panose="02010600030101010101" pitchFamily="2" charset="-122"/>
            </a:endParaRPr>
          </a:p>
        </p:txBody>
      </p:sp>
      <p:sp>
        <p:nvSpPr>
          <p:cNvPr id="2164" name="Rectangle 2"/>
          <p:cNvSpPr/>
          <p:nvPr>
            <p:ph type="title" idx="4294967295"/>
          </p:nvPr>
        </p:nvSpPr>
        <p:spPr>
          <a:xfrm>
            <a:off x="323850" y="620713"/>
            <a:ext cx="8540750" cy="1143000"/>
          </a:xfrm>
        </p:spPr>
        <p:txBody>
          <a:bodyPr wrap="square" lIns="91440" tIns="45720" rIns="91440" bIns="45720" anchor="ctr" anchorCtr="0"/>
          <a:lstStyle/>
          <a:p>
            <a:pPr eaLnBrk="1" hangingPunct="1"/>
            <a:r>
              <a:rPr lang="en-US" altLang="zh-CN">
                <a:ea typeface="华文宋体" panose="02010600040101010101" charset="-122"/>
              </a:rPr>
              <a:t>1</a:t>
            </a:r>
            <a:r>
              <a:rPr lang="zh-CN" altLang="en-US">
                <a:ea typeface="华文宋体" panose="02010600040101010101" charset="-122"/>
              </a:rPr>
              <a:t>、写字姿势</a:t>
            </a:r>
            <a:endParaRPr lang="zh-CN" altLang="en-US">
              <a:ea typeface="华文宋体" panose="02010600040101010101" charset="-122"/>
            </a:endParaRPr>
          </a:p>
        </p:txBody>
      </p:sp>
      <p:grpSp>
        <p:nvGrpSpPr>
          <p:cNvPr id="2165" name="组合 2164"/>
          <p:cNvGrpSpPr/>
          <p:nvPr/>
        </p:nvGrpSpPr>
        <p:grpSpPr>
          <a:xfrm>
            <a:off x="1835150" y="2420938"/>
            <a:ext cx="5364163" cy="2917825"/>
            <a:chOff x="272" y="999"/>
            <a:chExt cx="1872" cy="720"/>
          </a:xfrm>
        </p:grpSpPr>
        <p:sp>
          <p:nvSpPr>
            <p:cNvPr id="2166" name="AutoShape 5"/>
            <p:cNvSpPr>
              <a:spLocks noChangeAspect="1"/>
            </p:cNvSpPr>
            <p:nvPr/>
          </p:nvSpPr>
          <p:spPr>
            <a:xfrm>
              <a:off x="272" y="999"/>
              <a:ext cx="1872" cy="720"/>
            </a:xfrm>
            <a:prstGeom prst="rect">
              <a:avLst/>
            </a:prstGeom>
            <a:noFill/>
            <a:ln w="9525">
              <a:noFill/>
            </a:ln>
          </p:spPr>
          <p:txBody>
            <a:bodyPr/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lvl="1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1800" b="0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lvl="2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1800" b="0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lvl="3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1800" b="0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lvl="4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1800" b="0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lvl="5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1800" b="0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lvl="6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1800" b="0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lvl="7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1800" b="0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lvl="8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1800" b="0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endParaRPr lang="zh-CN" altLang="en-US"/>
            </a:p>
          </p:txBody>
        </p:sp>
        <p:cxnSp>
          <p:nvCxnSpPr>
            <p:cNvPr id="2167" name="_s3076"/>
            <p:cNvCxnSpPr/>
            <p:nvPr/>
          </p:nvCxnSpPr>
          <p:spPr>
            <a:xfrm rot="-16200000" flipH="1">
              <a:off x="1388" y="1107"/>
              <a:ext cx="144" cy="504"/>
            </a:xfrm>
            <a:prstGeom prst="bentConnector3">
              <a:avLst>
                <a:gd name="adj1" fmla="val 12810"/>
              </a:avLst>
            </a:prstGeom>
            <a:ln w="28575" cap="flat" cmpd="sng">
              <a:solidFill>
                <a:srgbClr val="007A77"/>
              </a:solidFill>
              <a:prstDash val="solid"/>
              <a:miter/>
              <a:headEnd type="none" w="med" len="med"/>
              <a:tailEnd type="none" w="med" len="med"/>
            </a:ln>
          </p:spPr>
        </p:cxnSp>
        <p:cxnSp>
          <p:nvCxnSpPr>
            <p:cNvPr id="2168" name="_s3077"/>
            <p:cNvCxnSpPr/>
            <p:nvPr/>
          </p:nvCxnSpPr>
          <p:spPr>
            <a:xfrm rot="16200000">
              <a:off x="884" y="1107"/>
              <a:ext cx="144" cy="504"/>
            </a:xfrm>
            <a:prstGeom prst="bentConnector3">
              <a:avLst>
                <a:gd name="adj1" fmla="val 12810"/>
              </a:avLst>
            </a:prstGeom>
            <a:ln w="28575" cap="flat" cmpd="sng">
              <a:solidFill>
                <a:srgbClr val="007A77"/>
              </a:solidFill>
              <a:prstDash val="solid"/>
              <a:miter/>
              <a:headEnd type="none" w="med" len="med"/>
              <a:tailEnd type="none" w="med" len="med"/>
            </a:ln>
          </p:spPr>
        </p:cxnSp>
        <p:sp>
          <p:nvSpPr>
            <p:cNvPr id="2169" name="_s3078"/>
            <p:cNvSpPr/>
            <p:nvPr/>
          </p:nvSpPr>
          <p:spPr>
            <a:xfrm>
              <a:off x="776" y="999"/>
              <a:ext cx="864" cy="288"/>
            </a:xfrm>
            <a:prstGeom prst="roundRect">
              <a:avLst>
                <a:gd name="adj" fmla="val 16667"/>
              </a:avLst>
            </a:prstGeom>
            <a:solidFill>
              <a:srgbClr val="EBF7FF"/>
            </a:solidFill>
            <a:ln w="9525" cap="flat" cmpd="sng">
              <a:solidFill>
                <a:srgbClr val="007A77"/>
              </a:solidFill>
              <a:prstDash val="solid"/>
              <a:headEnd type="none" w="med" len="med"/>
              <a:tailEnd type="none" w="med" len="med"/>
            </a:ln>
          </p:spPr>
          <p:txBody>
            <a:bodyPr wrap="none" lIns="0" tIns="0" rIns="0" bIns="0" anchor="ctr" anchorCtr="0"/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lvl="1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1800" b="0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lvl="2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1800" b="0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lvl="3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1800" b="0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lvl="4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1800" b="0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lvl="5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1800" b="0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lvl="6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1800" b="0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lvl="7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1800" b="0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lvl="8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1800" b="0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r>
                <a:rPr lang="zh-CN" altLang="en-US" sz="2800">
                  <a:ea typeface="华文宋体" panose="02010600040101010101" charset="-122"/>
                </a:rPr>
                <a:t>姿势</a:t>
              </a:r>
              <a:endParaRPr lang="zh-CN" altLang="en-US" sz="2800">
                <a:ea typeface="华文宋体" panose="02010600040101010101" charset="-122"/>
              </a:endParaRPr>
            </a:p>
          </p:txBody>
        </p:sp>
        <p:sp>
          <p:nvSpPr>
            <p:cNvPr id="2170" name="_s3079"/>
            <p:cNvSpPr/>
            <p:nvPr/>
          </p:nvSpPr>
          <p:spPr>
            <a:xfrm>
              <a:off x="272" y="1431"/>
              <a:ext cx="864" cy="288"/>
            </a:xfrm>
            <a:prstGeom prst="roundRect">
              <a:avLst>
                <a:gd name="adj" fmla="val 16667"/>
              </a:avLst>
            </a:prstGeom>
            <a:solidFill>
              <a:srgbClr val="EBF7FF"/>
            </a:solidFill>
            <a:ln w="9525" cap="flat" cmpd="sng">
              <a:solidFill>
                <a:srgbClr val="007A77"/>
              </a:solidFill>
              <a:prstDash val="solid"/>
              <a:headEnd type="none" w="med" len="med"/>
              <a:tailEnd type="none" w="med" len="med"/>
            </a:ln>
          </p:spPr>
          <p:txBody>
            <a:bodyPr wrap="none" lIns="0" tIns="0" rIns="0" bIns="0" anchor="ctr" anchorCtr="0"/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lvl="1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1800" b="0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lvl="2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1800" b="0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lvl="3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1800" b="0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lvl="4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1800" b="0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lvl="5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1800" b="0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lvl="6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1800" b="0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lvl="7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1800" b="0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lvl="8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1800" b="0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r>
                <a:rPr lang="zh-CN" altLang="en-US" sz="2800">
                  <a:ea typeface="华文宋体" panose="02010600040101010101" charset="-122"/>
                </a:rPr>
                <a:t>坐姿</a:t>
              </a:r>
              <a:endParaRPr lang="zh-CN" altLang="en-US" sz="2800">
                <a:ea typeface="华文宋体" panose="02010600040101010101" charset="-122"/>
              </a:endParaRPr>
            </a:p>
          </p:txBody>
        </p:sp>
        <p:sp>
          <p:nvSpPr>
            <p:cNvPr id="2171" name="_s3080"/>
            <p:cNvSpPr/>
            <p:nvPr/>
          </p:nvSpPr>
          <p:spPr>
            <a:xfrm>
              <a:off x="1280" y="1431"/>
              <a:ext cx="864" cy="288"/>
            </a:xfrm>
            <a:prstGeom prst="roundRect">
              <a:avLst>
                <a:gd name="adj" fmla="val 16667"/>
              </a:avLst>
            </a:prstGeom>
            <a:solidFill>
              <a:srgbClr val="EBF7FF"/>
            </a:solidFill>
            <a:ln w="9525" cap="flat" cmpd="sng">
              <a:solidFill>
                <a:srgbClr val="007A77"/>
              </a:solidFill>
              <a:prstDash val="solid"/>
              <a:headEnd type="none" w="med" len="med"/>
              <a:tailEnd type="none" w="med" len="med"/>
            </a:ln>
          </p:spPr>
          <p:txBody>
            <a:bodyPr wrap="none" lIns="0" tIns="0" rIns="0" bIns="0" anchor="ctr" anchorCtr="0"/>
            <a:lstStyle>
              <a:defPPr>
                <a:defRPr lang="ru-RU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None/>
                <a:defRPr b="0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lvl="1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1800" b="0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lvl="2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1800" b="0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lvl="3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1800" b="0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lvl="4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SzTx/>
                <a:buFontTx/>
                <a:buNone/>
                <a:defRPr sz="1800" b="0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lvl="5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1800" b="0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lvl="6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1800" b="0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lvl="7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1800" b="0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lvl="8" indent="0" algn="ct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sz="1800" b="0" i="0" u="none" kern="1200">
                  <a:solidFill>
                    <a:schemeClr val="tx1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r>
                <a:rPr lang="zh-CN" altLang="en-US" sz="2800">
                  <a:ea typeface="华文宋体" panose="02010600040101010101" charset="-122"/>
                </a:rPr>
                <a:t>立姿</a:t>
              </a:r>
              <a:endParaRPr lang="zh-CN" altLang="en-US" sz="2800">
                <a:ea typeface="华文宋体" panose="02010600040101010101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脚占位符 1"/>
          <p:cNvSpPr/>
          <p:nvPr>
            <p:ph type="ftr" sz="quarter" idx="11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/>
              <a:t>完整版课件</a:t>
            </a:r>
            <a:endParaRPr lang="en-US" altLang="zh-CN" sz="1400" u="none">
              <a:solidFill>
                <a:schemeClr val="tx1"/>
              </a:solidFill>
              <a:latin typeface="Arial"/>
              <a:ea typeface="宋体" panose="02010600030101010101" pitchFamily="2" charset="-122"/>
            </a:endParaRPr>
          </a:p>
        </p:txBody>
      </p:sp>
      <p:sp>
        <p:nvSpPr>
          <p:cNvPr id="3" name="灯片编号占位符 2"/>
          <p:cNvSpPr/>
          <p:nvPr>
            <p:ph type="sldNum" sz="quarter" idx="12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en-US" altLang="zh-CN"/>
              <a:t>19</a:t>
            </a:fld>
            <a:endParaRPr lang="en-US" altLang="zh-CN" sz="1400" u="none">
              <a:solidFill>
                <a:schemeClr val="tx1"/>
              </a:solidFill>
              <a:latin typeface="Arial"/>
              <a:ea typeface="宋体" panose="02010600030101010101" pitchFamily="2" charset="-122"/>
            </a:endParaRPr>
          </a:p>
        </p:txBody>
      </p:sp>
      <p:sp>
        <p:nvSpPr>
          <p:cNvPr id="2174" name="Rectangle 2"/>
          <p:cNvSpPr/>
          <p:nvPr>
            <p:ph type="title" idx="4294967295"/>
          </p:nvPr>
        </p:nvSpPr>
        <p:spPr>
          <a:xfrm>
            <a:off x="323850" y="620713"/>
            <a:ext cx="8540750" cy="1143000"/>
          </a:xfrm>
        </p:spPr>
        <p:txBody>
          <a:bodyPr wrap="square" lIns="91440" tIns="45720" rIns="91440" bIns="45720" anchor="ctr" anchorCtr="0"/>
          <a:lstStyle/>
          <a:p>
            <a:pPr eaLnBrk="1" hangingPunct="1"/>
            <a:r>
              <a:rPr lang="zh-CN" altLang="en-US">
                <a:ea typeface="华文宋体" panose="02010600040101010101" charset="-122"/>
              </a:rPr>
              <a:t>（</a:t>
            </a:r>
            <a:r>
              <a:rPr lang="en-US" altLang="zh-CN">
                <a:ea typeface="华文宋体" panose="02010600040101010101" charset="-122"/>
              </a:rPr>
              <a:t>1</a:t>
            </a:r>
            <a:r>
              <a:rPr lang="zh-CN" altLang="en-US">
                <a:ea typeface="华文宋体" panose="02010600040101010101" charset="-122"/>
              </a:rPr>
              <a:t>）坐姿</a:t>
            </a:r>
            <a:endParaRPr lang="zh-CN" altLang="en-US">
              <a:ea typeface="华文宋体" panose="02010600040101010101" charset="-122"/>
            </a:endParaRPr>
          </a:p>
        </p:txBody>
      </p:sp>
      <p:sp>
        <p:nvSpPr>
          <p:cNvPr id="2175" name="Rectangle 3"/>
          <p:cNvSpPr/>
          <p:nvPr>
            <p:ph type="body" sz="half" idx="4294967295"/>
          </p:nvPr>
        </p:nvSpPr>
        <p:spPr>
          <a:xfrm>
            <a:off x="611188" y="1557338"/>
            <a:ext cx="3960812" cy="4608512"/>
          </a:xfrm>
        </p:spPr>
        <p:txBody>
          <a:bodyPr wrap="square" lIns="91440" tIns="45720" rIns="91440" bIns="45720" anchor="t" anchorCtr="0"/>
          <a:lstStyle>
            <a:lvl1pPr marL="609600" lvl="0" indent="-609600" algn="l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5000"/>
              <a:buFont typeface="Wingdings" panose="05000000000000000000" pitchFamily="2" charset="2"/>
              <a:defRPr sz="2800" b="0" i="0" u="none">
                <a:solidFill>
                  <a:schemeClr val="tx1"/>
                </a:solidFill>
                <a:latin typeface="Arial"/>
                <a:ea typeface="宋体" panose="02010600030101010101" pitchFamily="2" charset="-122"/>
              </a:defRPr>
            </a:lvl1pPr>
            <a:lvl2pPr marL="742950" lvl="1" indent="-28575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85000"/>
              <a:buFont typeface="Wingdings" panose="05000000000000000000" pitchFamily="2" charset="2"/>
              <a:defRPr sz="2400" b="0" i="0" u="none">
                <a:solidFill>
                  <a:schemeClr val="tx1"/>
                </a:solidFill>
                <a:latin typeface="Arial"/>
                <a:ea typeface="宋体" panose="02010600030101010101" pitchFamily="2" charset="-122"/>
              </a:defRPr>
            </a:lvl2pPr>
            <a:lvl3pPr marL="1143000" lvl="2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5000"/>
              <a:buFont typeface="Wingdings" panose="05000000000000000000" pitchFamily="2" charset="2"/>
              <a:defRPr sz="2000" b="0" i="0" u="none">
                <a:solidFill>
                  <a:schemeClr val="tx1"/>
                </a:solidFill>
                <a:latin typeface="Arial"/>
                <a:ea typeface="宋体" panose="02010600030101010101" pitchFamily="2" charset="-122"/>
              </a:defRPr>
            </a:lvl3pPr>
            <a:lvl4pPr marL="1600200" lvl="3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90000"/>
              <a:buFont typeface="Wingdings" panose="05000000000000000000" pitchFamily="2" charset="2"/>
              <a:defRPr sz="1800" b="0" i="0" u="none">
                <a:solidFill>
                  <a:schemeClr val="tx1"/>
                </a:solidFill>
                <a:latin typeface="Arial"/>
                <a:ea typeface="宋体" panose="02010600030101010101" pitchFamily="2" charset="-122"/>
              </a:defRPr>
            </a:lvl4pPr>
            <a:lvl5pPr marL="2057400" lvl="4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5000"/>
              <a:buFont typeface="Wingdings" panose="05000000000000000000" pitchFamily="2" charset="2"/>
              <a:defRPr sz="1800" b="0" i="0" u="none">
                <a:solidFill>
                  <a:schemeClr val="tx1"/>
                </a:solidFill>
                <a:latin typeface="Arial"/>
                <a:ea typeface="宋体" panose="02010600030101010101" pitchFamily="2" charset="-122"/>
              </a:defRPr>
            </a:lvl5pPr>
          </a:lstStyle>
          <a:p>
            <a:pPr marL="342900" lvl="0" indent="-342900" defTabSz="914400" eaLnBrk="1" hangingPunct="1">
              <a:spcBef>
                <a:spcPct val="0"/>
              </a:spcBef>
              <a:buClr>
                <a:schemeClr val="bg1"/>
              </a:buClr>
              <a:buFontTx/>
              <a:buNone/>
            </a:pPr>
            <a:r>
              <a:rPr lang="en-US" altLang="zh-CN" sz="2400" b="1">
                <a:solidFill>
                  <a:schemeClr val="accent2"/>
                </a:solidFill>
                <a:ea typeface="华文宋体" panose="02010600040101010101" charset="-122"/>
              </a:rPr>
              <a:t>    </a:t>
            </a:r>
            <a:r>
              <a:rPr lang="zh-CN" altLang="en-US" sz="2400" b="1">
                <a:solidFill>
                  <a:srgbClr val="000000"/>
                </a:solidFill>
                <a:latin typeface="楷体_GB2312" pitchFamily="49" charset="-122"/>
                <a:ea typeface="华文宋体" panose="02010600040101010101" charset="-122"/>
              </a:rPr>
              <a:t>其要点如下：</a:t>
            </a:r>
            <a:br>
              <a:rPr lang="zh-CN" altLang="en-US" sz="2400" b="1">
                <a:solidFill>
                  <a:srgbClr val="000000"/>
                </a:solidFill>
                <a:latin typeface="楷体_GB2312" pitchFamily="49" charset="-122"/>
                <a:ea typeface="华文宋体" panose="02010600040101010101" charset="-122"/>
              </a:rPr>
            </a:br>
            <a:r>
              <a:rPr lang="zh-CN" altLang="en-US" sz="2400" b="1">
                <a:solidFill>
                  <a:srgbClr val="000000"/>
                </a:solidFill>
                <a:latin typeface="楷体_GB2312" pitchFamily="49" charset="-122"/>
                <a:ea typeface="华文宋体" panose="02010600040101010101" charset="-122"/>
              </a:rPr>
              <a:t>　   座椅需正对桌面，不宜偏斜。</a:t>
            </a:r>
            <a:br>
              <a:rPr lang="zh-CN" altLang="en-US" sz="2400" b="1">
                <a:solidFill>
                  <a:srgbClr val="000000"/>
                </a:solidFill>
                <a:latin typeface="楷体_GB2312" pitchFamily="49" charset="-122"/>
                <a:ea typeface="华文宋体" panose="02010600040101010101" charset="-122"/>
              </a:rPr>
            </a:br>
            <a:r>
              <a:rPr lang="zh-CN" altLang="en-US" sz="2400" b="1">
                <a:solidFill>
                  <a:srgbClr val="000000"/>
                </a:solidFill>
                <a:latin typeface="楷体_GB2312" pitchFamily="49" charset="-122"/>
                <a:ea typeface="华文宋体" panose="02010600040101010101" charset="-122"/>
              </a:rPr>
              <a:t>　   座椅高度，约与膝同，作时能两脚及地踏稳，不至于悬脚虚浮。桌面高度，随人而定。太高太低皆不好。</a:t>
            </a:r>
            <a:br>
              <a:rPr lang="zh-CN" altLang="en-US" sz="2400" b="1">
                <a:solidFill>
                  <a:srgbClr val="000000"/>
                </a:solidFill>
                <a:latin typeface="楷体_GB2312" pitchFamily="49" charset="-122"/>
                <a:ea typeface="华文宋体" panose="02010600040101010101" charset="-122"/>
              </a:rPr>
            </a:br>
            <a:r>
              <a:rPr lang="zh-CN" altLang="en-US" sz="2400" b="1">
                <a:solidFill>
                  <a:srgbClr val="000000"/>
                </a:solidFill>
                <a:latin typeface="楷体_GB2312" pitchFamily="49" charset="-122"/>
                <a:ea typeface="华文宋体" panose="02010600040101010101" charset="-122"/>
              </a:rPr>
              <a:t>　　桌椅之距离，以能挺直体干为度，所谓桌椅零距离即桌椅之距离为零，乃最理想者。</a:t>
            </a:r>
            <a:br>
              <a:rPr lang="zh-CN" altLang="en-US" sz="2400" b="1">
                <a:solidFill>
                  <a:srgbClr val="000000"/>
                </a:solidFill>
                <a:latin typeface="楷体_GB2312" pitchFamily="49" charset="-122"/>
                <a:ea typeface="华文宋体" panose="02010600040101010101" charset="-122"/>
              </a:rPr>
            </a:br>
            <a:r>
              <a:rPr lang="zh-CN" altLang="en-US" sz="2400" b="1">
                <a:solidFill>
                  <a:schemeClr val="accent2"/>
                </a:solidFill>
                <a:latin typeface="楷体_GB2312" pitchFamily="49" charset="-122"/>
                <a:ea typeface="华文宋体" panose="02010600040101010101" charset="-122"/>
              </a:rPr>
              <a:t>　　</a:t>
            </a:r>
            <a:endParaRPr lang="zh-CN" altLang="en-US" sz="2400" b="1">
              <a:solidFill>
                <a:schemeClr val="accent2"/>
              </a:solidFill>
              <a:latin typeface="楷体_GB2312" pitchFamily="49" charset="-122"/>
              <a:ea typeface="华文宋体" panose="02010600040101010101" charset="-122"/>
            </a:endParaRPr>
          </a:p>
          <a:p>
            <a:pPr marL="342900" lvl="0" indent="-342900" defTabSz="914400" eaLnBrk="1" hangingPunct="1">
              <a:buClr>
                <a:schemeClr val="hlink"/>
              </a:buClr>
              <a:buFont typeface="Wingdings" panose="05000000000000000000" pitchFamily="2" charset="2"/>
              <a:buChar char="v"/>
            </a:pPr>
            <a:endParaRPr lang="en-US" altLang="zh-CN" sz="2400">
              <a:latin typeface="楷体_GB2312" pitchFamily="49" charset="-122"/>
              <a:ea typeface="华文宋体" panose="02010600040101010101" charset="-122"/>
            </a:endParaRPr>
          </a:p>
        </p:txBody>
      </p:sp>
      <p:sp>
        <p:nvSpPr>
          <p:cNvPr id="2176" name="AutoShape 4">
            <a:hlinkClick action="ppaction://hlinkshowjump?jump=previousslide"/>
          </p:cNvPr>
          <p:cNvSpPr/>
          <p:nvPr/>
        </p:nvSpPr>
        <p:spPr>
          <a:xfrm>
            <a:off x="8675688" y="0"/>
            <a:ext cx="468312" cy="333375"/>
          </a:xfrm>
          <a:prstGeom prst="actionButtonBackPrevious">
            <a:avLst/>
          </a:prstGeom>
          <a:solidFill>
            <a:srgbClr val="EBF7FF"/>
          </a:solidFill>
          <a:ln w="9525">
            <a:noFill/>
          </a:ln>
        </p:spPr>
        <p:txBody>
          <a:bodyPr wrap="none" anchor="ctr" anchorCtr="0"/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>
              <a:ea typeface="华文宋体" panose="02010600040101010101" charset="-122"/>
            </a:endParaRPr>
          </a:p>
        </p:txBody>
      </p:sp>
      <p:pic>
        <p:nvPicPr>
          <p:cNvPr id="2177" name="Picture 6" descr="2106682343876"/>
          <p:cNvPicPr>
            <a:picLocks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5651500" y="1916113"/>
            <a:ext cx="2447925" cy="3598862"/>
          </a:xfrm>
          <a:prstGeom prst="rect">
            <a:avLst/>
          </a:prstGeom>
          <a:ln>
            <a:solidFill>
              <a:srgbClr val="FF5050"/>
            </a:solidFill>
            <a:miter/>
          </a:ln>
        </p:spPr>
      </p:pic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脚占位符 1"/>
          <p:cNvSpPr/>
          <p:nvPr>
            <p:ph type="ftr" sz="quarter" idx="11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/>
              <a:t>完整版课件</a:t>
            </a:r>
            <a:endParaRPr lang="en-US" altLang="zh-CN" sz="1400" u="none">
              <a:solidFill>
                <a:schemeClr val="tx1"/>
              </a:solidFill>
              <a:latin typeface="Arial"/>
              <a:ea typeface="宋体" panose="02010600030101010101" pitchFamily="2" charset="-122"/>
            </a:endParaRPr>
          </a:p>
        </p:txBody>
      </p:sp>
      <p:sp>
        <p:nvSpPr>
          <p:cNvPr id="3" name="灯片编号占位符 2"/>
          <p:cNvSpPr/>
          <p:nvPr>
            <p:ph type="sldNum" sz="quarter" idx="12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en-US" altLang="zh-CN"/>
              <a:t>20</a:t>
            </a:fld>
            <a:endParaRPr lang="en-US" altLang="zh-CN" sz="1400" u="none">
              <a:solidFill>
                <a:schemeClr val="tx1"/>
              </a:solidFill>
              <a:latin typeface="Arial"/>
              <a:ea typeface="宋体" panose="02010600030101010101" pitchFamily="2" charset="-122"/>
            </a:endParaRPr>
          </a:p>
        </p:txBody>
      </p:sp>
      <p:sp>
        <p:nvSpPr>
          <p:cNvPr id="2180" name="Rectangle 3"/>
          <p:cNvSpPr/>
          <p:nvPr>
            <p:ph type="body" idx="4294967295"/>
          </p:nvPr>
        </p:nvSpPr>
        <p:spPr>
          <a:xfrm>
            <a:off x="323850" y="1700213"/>
            <a:ext cx="8540750" cy="4194175"/>
          </a:xfrm>
        </p:spPr>
        <p:txBody>
          <a:bodyPr wrap="square" lIns="91440" tIns="45720" rIns="91440" bIns="45720" anchor="t" anchorCtr="0"/>
          <a:lstStyle/>
          <a:p>
            <a:pPr eaLnBrk="1" hangingPunct="1">
              <a:lnSpc>
                <a:spcPct val="90000"/>
              </a:lnSpc>
              <a:buClr>
                <a:schemeClr val="hlink"/>
              </a:buClr>
              <a:buNone/>
            </a:pPr>
            <a:r>
              <a:rPr lang="en-US" altLang="zh-CN" sz="2800" b="1">
                <a:solidFill>
                  <a:schemeClr val="accent2"/>
                </a:solidFill>
                <a:ea typeface="华文宋体" panose="02010600040101010101" charset="-122"/>
              </a:rPr>
              <a:t>   </a:t>
            </a:r>
            <a:r>
              <a:rPr lang="zh-CN" altLang="en-US" sz="2400" b="1">
                <a:solidFill>
                  <a:srgbClr val="000000"/>
                </a:solidFill>
                <a:ea typeface="华文宋体" panose="02010600040101010101" charset="-122"/>
              </a:rPr>
              <a:t>两脚张开与肩同宽，着地踏稳，上半身略为前倾。</a:t>
            </a:r>
            <a:br>
              <a:rPr lang="zh-CN" altLang="en-US" sz="2400" b="1">
                <a:solidFill>
                  <a:srgbClr val="000000"/>
                </a:solidFill>
                <a:ea typeface="华文宋体" panose="02010600040101010101" charset="-122"/>
              </a:rPr>
            </a:br>
            <a:r>
              <a:rPr lang="zh-CN" altLang="en-US" sz="2400" b="1">
                <a:solidFill>
                  <a:srgbClr val="000000"/>
                </a:solidFill>
                <a:ea typeface="华文宋体" panose="02010600040101010101" charset="-122"/>
              </a:rPr>
              <a:t>　　腰背伸直，稍向前俯，不可弯曲。胸部挺起，距桌缘约五公分。腹部微缩。左手按纸，稳定躯体。</a:t>
            </a:r>
            <a:br>
              <a:rPr lang="zh-CN" altLang="en-US" sz="2400" b="1">
                <a:solidFill>
                  <a:srgbClr val="000000"/>
                </a:solidFill>
                <a:ea typeface="华文宋体" panose="02010600040101010101" charset="-122"/>
              </a:rPr>
            </a:br>
            <a:r>
              <a:rPr lang="zh-CN" altLang="en-US" sz="2400" b="1">
                <a:solidFill>
                  <a:srgbClr val="000000"/>
                </a:solidFill>
                <a:ea typeface="华文宋体" panose="02010600040101010101" charset="-122"/>
              </a:rPr>
              <a:t>　　右手执笔，或枕腕、提腕、悬腕，各依执笔要领行之。</a:t>
            </a:r>
            <a:br>
              <a:rPr lang="zh-CN" altLang="en-US" sz="2400" b="1">
                <a:solidFill>
                  <a:srgbClr val="000000"/>
                </a:solidFill>
                <a:ea typeface="华文宋体" panose="02010600040101010101" charset="-122"/>
              </a:rPr>
            </a:br>
            <a:r>
              <a:rPr lang="zh-CN" altLang="en-US" sz="2400" b="1">
                <a:solidFill>
                  <a:srgbClr val="000000"/>
                </a:solidFill>
                <a:ea typeface="华文宋体" panose="02010600040101010101" charset="-122"/>
              </a:rPr>
              <a:t>　　头部正而略为前俯，两眼正视，不宜偏斜。</a:t>
            </a:r>
            <a:br>
              <a:rPr lang="zh-CN" altLang="en-US" sz="2400" b="1">
                <a:solidFill>
                  <a:srgbClr val="000000"/>
                </a:solidFill>
                <a:ea typeface="华文宋体" panose="02010600040101010101" charset="-122"/>
              </a:rPr>
            </a:br>
            <a:r>
              <a:rPr lang="zh-CN" altLang="en-US" sz="2400" b="1">
                <a:solidFill>
                  <a:srgbClr val="000000"/>
                </a:solidFill>
                <a:ea typeface="华文宋体" panose="02010600040101010101" charset="-122"/>
              </a:rPr>
              <a:t>　　此外，需放轻松、自然，全神贯注，然后完全发挥书写最大功能。</a:t>
            </a:r>
            <a:br>
              <a:rPr lang="zh-CN" altLang="en-US" sz="2400" b="1">
                <a:solidFill>
                  <a:srgbClr val="000000"/>
                </a:solidFill>
                <a:ea typeface="华文宋体" panose="02010600040101010101" charset="-122"/>
              </a:rPr>
            </a:br>
            <a:endParaRPr lang="zh-CN" altLang="en-US" sz="2400" b="1">
              <a:solidFill>
                <a:srgbClr val="000000"/>
              </a:solidFill>
              <a:ea typeface="华文宋体" panose="02010600040101010101" charset="-122"/>
            </a:endParaRPr>
          </a:p>
        </p:txBody>
      </p:sp>
      <p:sp>
        <p:nvSpPr>
          <p:cNvPr id="2181" name="AutoShape 4"/>
          <p:cNvSpPr/>
          <p:nvPr/>
        </p:nvSpPr>
        <p:spPr>
          <a:xfrm>
            <a:off x="8675688" y="0"/>
            <a:ext cx="468312" cy="333375"/>
          </a:xfrm>
          <a:prstGeom prst="actionButtonReturn">
            <a:avLst/>
          </a:prstGeom>
          <a:solidFill>
            <a:srgbClr val="EBF7FF"/>
          </a:solidFill>
          <a:ln w="9525">
            <a:noFill/>
          </a:ln>
        </p:spPr>
        <p:txBody>
          <a:bodyPr wrap="none" anchor="ctr" anchorCtr="0"/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>
              <a:ea typeface="华文宋体" panose="02010600040101010101" charset="-122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脚占位符 1"/>
          <p:cNvSpPr/>
          <p:nvPr>
            <p:ph type="ftr" sz="quarter" idx="11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/>
              <a:t>完整版课件</a:t>
            </a:r>
            <a:endParaRPr lang="en-US" altLang="zh-CN" sz="1400" u="none">
              <a:solidFill>
                <a:schemeClr val="tx1"/>
              </a:solidFill>
              <a:latin typeface="Arial"/>
              <a:ea typeface="宋体" panose="02010600030101010101" pitchFamily="2" charset="-122"/>
            </a:endParaRPr>
          </a:p>
        </p:txBody>
      </p:sp>
      <p:sp>
        <p:nvSpPr>
          <p:cNvPr id="3" name="灯片编号占位符 2"/>
          <p:cNvSpPr/>
          <p:nvPr>
            <p:ph type="sldNum" sz="quarter" idx="12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en-US" altLang="zh-CN"/>
              <a:t>21</a:t>
            </a:fld>
            <a:endParaRPr lang="en-US" altLang="zh-CN" sz="1400" u="none">
              <a:solidFill>
                <a:schemeClr val="tx1"/>
              </a:solidFill>
              <a:latin typeface="Arial"/>
              <a:ea typeface="宋体" panose="02010600030101010101" pitchFamily="2" charset="-122"/>
            </a:endParaRPr>
          </a:p>
        </p:txBody>
      </p:sp>
      <p:sp>
        <p:nvSpPr>
          <p:cNvPr id="2184" name="Rectangle 2"/>
          <p:cNvSpPr/>
          <p:nvPr>
            <p:ph type="title" idx="4294967295"/>
          </p:nvPr>
        </p:nvSpPr>
        <p:spPr>
          <a:xfrm>
            <a:off x="301625" y="609600"/>
            <a:ext cx="8540750" cy="1143000"/>
          </a:xfrm>
        </p:spPr>
        <p:txBody>
          <a:bodyPr wrap="square" lIns="91440" tIns="45720" rIns="91440" bIns="45720" anchor="ctr" anchorCtr="0"/>
          <a:lstStyle/>
          <a:p>
            <a:pPr eaLnBrk="1" hangingPunct="1"/>
            <a:r>
              <a:rPr lang="zh-CN" altLang="en-US">
                <a:ea typeface="华文宋体" panose="02010600040101010101" charset="-122"/>
              </a:rPr>
              <a:t>（</a:t>
            </a:r>
            <a:r>
              <a:rPr lang="en-US" altLang="zh-CN">
                <a:ea typeface="华文宋体" panose="02010600040101010101" charset="-122"/>
              </a:rPr>
              <a:t>2</a:t>
            </a:r>
            <a:r>
              <a:rPr lang="zh-CN" altLang="en-US">
                <a:ea typeface="华文宋体" panose="02010600040101010101" charset="-122"/>
              </a:rPr>
              <a:t>）立姿</a:t>
            </a:r>
            <a:endParaRPr lang="zh-CN" altLang="en-US">
              <a:ea typeface="华文宋体" panose="02010600040101010101" charset="-122"/>
            </a:endParaRPr>
          </a:p>
        </p:txBody>
      </p:sp>
      <p:sp>
        <p:nvSpPr>
          <p:cNvPr id="2185" name="Rectangle 3"/>
          <p:cNvSpPr/>
          <p:nvPr>
            <p:ph type="body" sz="half" idx="4294967295"/>
          </p:nvPr>
        </p:nvSpPr>
        <p:spPr>
          <a:xfrm>
            <a:off x="323850" y="1557338"/>
            <a:ext cx="4248150" cy="4464050"/>
          </a:xfrm>
        </p:spPr>
        <p:txBody>
          <a:bodyPr wrap="square" lIns="91440" tIns="45720" rIns="91440" bIns="45720" anchor="t" anchorCtr="0"/>
          <a:lstStyle>
            <a:lvl1pPr marL="609600" lvl="0" indent="-609600" algn="l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5000"/>
              <a:buFont typeface="Wingdings" panose="05000000000000000000" pitchFamily="2" charset="2"/>
              <a:defRPr sz="2800" b="0" i="0" u="none">
                <a:solidFill>
                  <a:schemeClr val="tx1"/>
                </a:solidFill>
                <a:latin typeface="Arial"/>
                <a:ea typeface="宋体" panose="02010600030101010101" pitchFamily="2" charset="-122"/>
              </a:defRPr>
            </a:lvl1pPr>
            <a:lvl2pPr marL="742950" lvl="1" indent="-28575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85000"/>
              <a:buFont typeface="Wingdings" panose="05000000000000000000" pitchFamily="2" charset="2"/>
              <a:defRPr sz="2400" b="0" i="0" u="none">
                <a:solidFill>
                  <a:schemeClr val="tx1"/>
                </a:solidFill>
                <a:latin typeface="Arial"/>
                <a:ea typeface="宋体" panose="02010600030101010101" pitchFamily="2" charset="-122"/>
              </a:defRPr>
            </a:lvl2pPr>
            <a:lvl3pPr marL="1143000" lvl="2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5000"/>
              <a:buFont typeface="Wingdings" panose="05000000000000000000" pitchFamily="2" charset="2"/>
              <a:defRPr sz="2000" b="0" i="0" u="none">
                <a:solidFill>
                  <a:schemeClr val="tx1"/>
                </a:solidFill>
                <a:latin typeface="Arial"/>
                <a:ea typeface="宋体" panose="02010600030101010101" pitchFamily="2" charset="-122"/>
              </a:defRPr>
            </a:lvl3pPr>
            <a:lvl4pPr marL="1600200" lvl="3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90000"/>
              <a:buFont typeface="Wingdings" panose="05000000000000000000" pitchFamily="2" charset="2"/>
              <a:defRPr sz="1800" b="0" i="0" u="none">
                <a:solidFill>
                  <a:schemeClr val="tx1"/>
                </a:solidFill>
                <a:latin typeface="Arial"/>
                <a:ea typeface="宋体" panose="02010600030101010101" pitchFamily="2" charset="-122"/>
              </a:defRPr>
            </a:lvl4pPr>
            <a:lvl5pPr marL="2057400" lvl="4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5000"/>
              <a:buFont typeface="Wingdings" panose="05000000000000000000" pitchFamily="2" charset="2"/>
              <a:defRPr sz="1800" b="0" i="0" u="none">
                <a:solidFill>
                  <a:schemeClr val="tx1"/>
                </a:solidFill>
                <a:latin typeface="Arial"/>
                <a:ea typeface="宋体" panose="02010600030101010101" pitchFamily="2" charset="-122"/>
              </a:defRPr>
            </a:lvl5pPr>
          </a:lstStyle>
          <a:p>
            <a:pPr marL="342900" lvl="0" indent="-342900" defTabSz="914400" eaLnBrk="1" hangingPunct="1">
              <a:lnSpc>
                <a:spcPct val="90000"/>
              </a:lnSpc>
              <a:buClr>
                <a:schemeClr val="hlink"/>
              </a:buClr>
              <a:buNone/>
            </a:pPr>
            <a:r>
              <a:rPr lang="en-US" altLang="zh-CN" sz="2000" b="1">
                <a:solidFill>
                  <a:schemeClr val="accent2"/>
                </a:solidFill>
                <a:ea typeface="华文宋体" panose="02010600040101010101" charset="-122"/>
              </a:rPr>
              <a:t>    </a:t>
            </a:r>
            <a:r>
              <a:rPr lang="zh-CN" altLang="en-US" sz="2000" b="1">
                <a:solidFill>
                  <a:srgbClr val="000000"/>
                </a:solidFill>
                <a:latin typeface="楷体_GB2312" pitchFamily="49" charset="-122"/>
                <a:ea typeface="华文宋体" panose="02010600040101010101" charset="-122"/>
              </a:rPr>
              <a:t>部份较大之书法字乃需站立书写。姿势与坐姿相近，要领如下：</a:t>
            </a:r>
            <a:br>
              <a:rPr lang="zh-CN" altLang="en-US" sz="2000" b="1">
                <a:solidFill>
                  <a:srgbClr val="000000"/>
                </a:solidFill>
                <a:latin typeface="楷体_GB2312" pitchFamily="49" charset="-122"/>
                <a:ea typeface="华文宋体" panose="02010600040101010101" charset="-122"/>
              </a:rPr>
            </a:br>
            <a:r>
              <a:rPr lang="zh-CN" altLang="en-US" sz="2000" b="1">
                <a:solidFill>
                  <a:srgbClr val="000000"/>
                </a:solidFill>
                <a:latin typeface="楷体_GB2312" pitchFamily="49" charset="-122"/>
                <a:ea typeface="华文宋体" panose="02010600040101010101" charset="-122"/>
              </a:rPr>
              <a:t>    站立书写不用座椅，桌之高度以使上半身微俯为标准，约在腰上下，过高过低均不宜。</a:t>
            </a:r>
            <a:br>
              <a:rPr lang="zh-CN" altLang="en-US" sz="2000" b="1">
                <a:solidFill>
                  <a:srgbClr val="000000"/>
                </a:solidFill>
                <a:latin typeface="楷体_GB2312" pitchFamily="49" charset="-122"/>
                <a:ea typeface="华文宋体" panose="02010600040101010101" charset="-122"/>
              </a:rPr>
            </a:br>
            <a:r>
              <a:rPr lang="zh-CN" altLang="en-US" sz="2000" b="1">
                <a:solidFill>
                  <a:srgbClr val="000000"/>
                </a:solidFill>
                <a:latin typeface="楷体_GB2312" pitchFamily="49" charset="-122"/>
                <a:ea typeface="华文宋体" panose="02010600040101010101" charset="-122"/>
              </a:rPr>
              <a:t>    两脚张开，与肩同宽，不可平立，右脚需踏前一步站稳。</a:t>
            </a:r>
            <a:br>
              <a:rPr lang="zh-CN" altLang="en-US" sz="2000" b="1">
                <a:solidFill>
                  <a:srgbClr val="000000"/>
                </a:solidFill>
                <a:latin typeface="楷体_GB2312" pitchFamily="49" charset="-122"/>
                <a:ea typeface="华文宋体" panose="02010600040101010101" charset="-122"/>
              </a:rPr>
            </a:br>
            <a:r>
              <a:rPr lang="zh-CN" altLang="en-US" sz="2000" b="1">
                <a:solidFill>
                  <a:srgbClr val="000000"/>
                </a:solidFill>
                <a:latin typeface="楷体_GB2312" pitchFamily="49" charset="-122"/>
                <a:ea typeface="华文宋体" panose="02010600040101010101" charset="-122"/>
              </a:rPr>
              <a:t>　　右手执笔，左手按纸并稳定躯体。</a:t>
            </a:r>
            <a:br>
              <a:rPr lang="zh-CN" altLang="en-US" sz="2000" b="1">
                <a:solidFill>
                  <a:srgbClr val="000000"/>
                </a:solidFill>
                <a:latin typeface="楷体_GB2312" pitchFamily="49" charset="-122"/>
                <a:ea typeface="华文宋体" panose="02010600040101010101" charset="-122"/>
              </a:rPr>
            </a:br>
            <a:r>
              <a:rPr lang="zh-CN" altLang="en-US" sz="2000" b="1">
                <a:solidFill>
                  <a:srgbClr val="000000"/>
                </a:solidFill>
                <a:latin typeface="楷体_GB2312" pitchFamily="49" charset="-122"/>
                <a:ea typeface="华文宋体" panose="02010600040101010101" charset="-122"/>
              </a:rPr>
              <a:t>　　上半身略为前俯，不可弯曲，藉右脚左手，使其平稳。</a:t>
            </a:r>
            <a:br>
              <a:rPr lang="zh-CN" altLang="en-US" sz="2000" b="1">
                <a:solidFill>
                  <a:srgbClr val="000000"/>
                </a:solidFill>
                <a:latin typeface="楷体_GB2312" pitchFamily="49" charset="-122"/>
                <a:ea typeface="华文宋体" panose="02010600040101010101" charset="-122"/>
              </a:rPr>
            </a:br>
            <a:r>
              <a:rPr lang="zh-CN" altLang="en-US" sz="2000" b="1">
                <a:solidFill>
                  <a:srgbClr val="000000"/>
                </a:solidFill>
                <a:latin typeface="楷体_GB2312" pitchFamily="49" charset="-122"/>
                <a:ea typeface="华文宋体" panose="02010600040101010101" charset="-122"/>
              </a:rPr>
              <a:t>　　头部亦随上半身自然微俯，两眼正视，不可偏斜。</a:t>
            </a:r>
            <a:br>
              <a:rPr lang="zh-CN" altLang="en-US" sz="2000" b="1">
                <a:solidFill>
                  <a:srgbClr val="000000"/>
                </a:solidFill>
                <a:latin typeface="楷体_GB2312" pitchFamily="49" charset="-122"/>
                <a:ea typeface="华文宋体" panose="02010600040101010101" charset="-122"/>
              </a:rPr>
            </a:br>
            <a:r>
              <a:rPr lang="zh-CN" altLang="en-US" sz="2000" b="1">
                <a:solidFill>
                  <a:srgbClr val="000000"/>
                </a:solidFill>
                <a:latin typeface="楷体_GB2312" pitchFamily="49" charset="-122"/>
                <a:ea typeface="华文宋体" panose="02010600040101010101" charset="-122"/>
              </a:rPr>
              <a:t>　　心情轻松自然，精神尤须贯注</a:t>
            </a:r>
            <a:r>
              <a:rPr lang="zh-CN" altLang="en-US" sz="2000" b="1">
                <a:latin typeface="楷体_GB2312" pitchFamily="49" charset="-122"/>
                <a:ea typeface="华文宋体" panose="02010600040101010101" charset="-122"/>
              </a:rPr>
              <a:t>。</a:t>
            </a:r>
            <a:br>
              <a:rPr lang="zh-CN" altLang="en-US" sz="2000" b="1">
                <a:latin typeface="楷体_GB2312" pitchFamily="49" charset="-122"/>
                <a:ea typeface="华文宋体" panose="02010600040101010101" charset="-122"/>
              </a:rPr>
            </a:br>
            <a:r>
              <a:rPr lang="zh-CN" altLang="en-US" sz="2000" b="1">
                <a:latin typeface="楷体_GB2312" pitchFamily="49" charset="-122"/>
                <a:ea typeface="华文宋体" panose="02010600040101010101" charset="-122"/>
              </a:rPr>
              <a:t>　　 </a:t>
            </a:r>
            <a:br>
              <a:rPr lang="zh-CN" altLang="en-US" sz="2000" b="1">
                <a:latin typeface="楷体_GB2312" pitchFamily="49" charset="-122"/>
                <a:ea typeface="华文宋体" panose="02010600040101010101" charset="-122"/>
              </a:rPr>
            </a:br>
            <a:endParaRPr lang="zh-CN" altLang="en-US" sz="2000" b="1">
              <a:latin typeface="楷体_GB2312" pitchFamily="49" charset="-122"/>
              <a:ea typeface="华文宋体" panose="02010600040101010101" charset="-122"/>
            </a:endParaRPr>
          </a:p>
        </p:txBody>
      </p:sp>
      <p:sp>
        <p:nvSpPr>
          <p:cNvPr id="2186" name="AutoShape 4"/>
          <p:cNvSpPr/>
          <p:nvPr/>
        </p:nvSpPr>
        <p:spPr>
          <a:xfrm>
            <a:off x="8675688" y="0"/>
            <a:ext cx="468312" cy="333375"/>
          </a:xfrm>
          <a:prstGeom prst="actionButtonReturn">
            <a:avLst/>
          </a:prstGeom>
          <a:solidFill>
            <a:srgbClr val="EBF7FF"/>
          </a:solidFill>
          <a:ln w="9525">
            <a:noFill/>
          </a:ln>
        </p:spPr>
        <p:txBody>
          <a:bodyPr wrap="none" anchor="ctr" anchorCtr="0"/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>
              <a:ea typeface="华文宋体" panose="02010600040101010101" charset="-122"/>
            </a:endParaRPr>
          </a:p>
        </p:txBody>
      </p:sp>
      <p:pic>
        <p:nvPicPr>
          <p:cNvPr id="2187" name="Picture 6" descr="1124397965592"/>
          <p:cNvPicPr>
            <a:picLocks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5292725" y="2133600"/>
            <a:ext cx="2147888" cy="2878138"/>
          </a:xfrm>
          <a:prstGeom prst="rect">
            <a:avLst/>
          </a:prstGeom>
          <a:ln>
            <a:solidFill>
              <a:srgbClr val="FF5050"/>
            </a:solidFill>
            <a:miter/>
          </a:ln>
        </p:spPr>
      </p:pic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脚占位符 1"/>
          <p:cNvSpPr/>
          <p:nvPr>
            <p:ph type="ftr" sz="quarter" idx="11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/>
              <a:t>完整版课件</a:t>
            </a:r>
            <a:endParaRPr lang="en-US" altLang="zh-CN" sz="1400" u="none">
              <a:solidFill>
                <a:schemeClr val="tx1"/>
              </a:solidFill>
              <a:latin typeface="Arial"/>
              <a:ea typeface="宋体" panose="02010600030101010101" pitchFamily="2" charset="-122"/>
            </a:endParaRPr>
          </a:p>
        </p:txBody>
      </p:sp>
      <p:sp>
        <p:nvSpPr>
          <p:cNvPr id="3" name="灯片编号占位符 2"/>
          <p:cNvSpPr/>
          <p:nvPr>
            <p:ph type="sldNum" sz="quarter" idx="12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en-US" altLang="zh-CN"/>
              <a:t>22</a:t>
            </a:fld>
            <a:endParaRPr lang="en-US" altLang="zh-CN" sz="1400" u="none">
              <a:solidFill>
                <a:schemeClr val="tx1"/>
              </a:solidFill>
              <a:latin typeface="Arial"/>
              <a:ea typeface="宋体" panose="02010600030101010101" pitchFamily="2" charset="-122"/>
            </a:endParaRPr>
          </a:p>
        </p:txBody>
      </p:sp>
      <p:sp>
        <p:nvSpPr>
          <p:cNvPr id="2190" name="Rectangle 2"/>
          <p:cNvSpPr/>
          <p:nvPr>
            <p:ph type="title" idx="4294967295"/>
          </p:nvPr>
        </p:nvSpPr>
        <p:spPr>
          <a:xfrm>
            <a:off x="0" y="609600"/>
            <a:ext cx="8540750" cy="1143000"/>
          </a:xfrm>
        </p:spPr>
        <p:txBody>
          <a:bodyPr wrap="square" lIns="91440" tIns="45720" rIns="91440" bIns="45720" anchor="ctr" anchorCtr="0"/>
          <a:lstStyle/>
          <a:p>
            <a:pPr eaLnBrk="1" hangingPunct="1"/>
            <a:r>
              <a:rPr lang="en-US" altLang="zh-CN">
                <a:latin typeface="楷体_GB2312" pitchFamily="49" charset="-122"/>
                <a:ea typeface="华文宋体" panose="02010600040101010101" charset="-122"/>
              </a:rPr>
              <a:t>2</a:t>
            </a:r>
            <a:r>
              <a:rPr lang="zh-CN" altLang="en-US">
                <a:latin typeface="楷体_GB2312" pitchFamily="49" charset="-122"/>
                <a:ea typeface="华文宋体" panose="02010600040101010101" charset="-122"/>
              </a:rPr>
              <a:t>、用笔方法</a:t>
            </a:r>
            <a:endParaRPr lang="zh-CN" altLang="en-US">
              <a:latin typeface="楷体_GB2312" pitchFamily="49" charset="-122"/>
              <a:ea typeface="华文宋体" panose="02010600040101010101" charset="-122"/>
            </a:endParaRPr>
          </a:p>
        </p:txBody>
      </p:sp>
      <p:sp>
        <p:nvSpPr>
          <p:cNvPr id="2191" name="Rectangle 4"/>
          <p:cNvSpPr/>
          <p:nvPr/>
        </p:nvSpPr>
        <p:spPr>
          <a:xfrm>
            <a:off x="681038" y="2060575"/>
            <a:ext cx="2451100" cy="720725"/>
          </a:xfrm>
          <a:prstGeom prst="rect">
            <a:avLst/>
          </a:prstGeom>
          <a:solidFill>
            <a:srgbClr val="EBF7FF"/>
          </a:solidFill>
          <a:ln w="9525" cap="flat" cmpd="sng">
            <a:solidFill>
              <a:srgbClr val="007A77"/>
            </a:solidFill>
            <a:prstDash val="solid"/>
            <a:miter/>
            <a:headEnd type="none" w="med" len="med"/>
            <a:tailEnd type="none" w="med" len="med"/>
          </a:ln>
        </p:spPr>
        <p:txBody>
          <a:bodyPr wrap="none" anchor="ctr" anchorCtr="0"/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2800">
                <a:ea typeface="华文宋体" panose="02010600040101010101" charset="-122"/>
              </a:rPr>
              <a:t>执笔法</a:t>
            </a:r>
            <a:endParaRPr lang="zh-CN" altLang="en-US" sz="2800">
              <a:ea typeface="华文宋体" panose="02010600040101010101" charset="-122"/>
            </a:endParaRPr>
          </a:p>
        </p:txBody>
      </p:sp>
      <p:sp>
        <p:nvSpPr>
          <p:cNvPr id="2192" name="Rectangle 5"/>
          <p:cNvSpPr/>
          <p:nvPr/>
        </p:nvSpPr>
        <p:spPr>
          <a:xfrm>
            <a:off x="684213" y="3860800"/>
            <a:ext cx="2451100" cy="720725"/>
          </a:xfrm>
          <a:prstGeom prst="rect">
            <a:avLst/>
          </a:prstGeom>
          <a:solidFill>
            <a:srgbClr val="EBF7FF"/>
          </a:solidFill>
          <a:ln w="9525" cap="flat" cmpd="sng">
            <a:solidFill>
              <a:srgbClr val="007A77"/>
            </a:solidFill>
            <a:prstDash val="solid"/>
            <a:miter/>
            <a:headEnd type="none" w="med" len="med"/>
            <a:tailEnd type="none" w="med" len="med"/>
          </a:ln>
        </p:spPr>
        <p:txBody>
          <a:bodyPr wrap="none" anchor="ctr" anchorCtr="0"/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2800">
                <a:ea typeface="华文宋体" panose="02010600040101010101" charset="-122"/>
              </a:rPr>
              <a:t>运笔法</a:t>
            </a:r>
            <a:endParaRPr lang="zh-CN" altLang="en-US" sz="2800">
              <a:ea typeface="华文宋体" panose="02010600040101010101" charset="-122"/>
            </a:endParaRPr>
          </a:p>
        </p:txBody>
      </p:sp>
      <p:sp>
        <p:nvSpPr>
          <p:cNvPr id="2193" name="AutoShape 6"/>
          <p:cNvSpPr/>
          <p:nvPr/>
        </p:nvSpPr>
        <p:spPr>
          <a:xfrm>
            <a:off x="4572000" y="2205038"/>
            <a:ext cx="3311525" cy="2520950"/>
          </a:xfrm>
          <a:prstGeom prst="flowChartPunchedTape">
            <a:avLst/>
          </a:prstGeom>
          <a:solidFill>
            <a:srgbClr val="FF33CC"/>
          </a:solidFill>
          <a:ln w="9525" cap="flat" cmpd="sng">
            <a:solidFill>
              <a:srgbClr val="007A77"/>
            </a:solidFill>
            <a:prstDash val="solid"/>
            <a:miter/>
            <a:headEnd type="none" w="med" len="med"/>
            <a:tailEnd type="none" w="med" len="med"/>
          </a:ln>
        </p:spPr>
        <p:txBody>
          <a:bodyPr wrap="none" anchor="ctr" anchorCtr="0"/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en-US" altLang="zh-CN" sz="2800">
                <a:latin typeface="华文行楷" panose="02010800040101010101" pitchFamily="2" charset="-122"/>
                <a:ea typeface="华文宋体" panose="02010600040101010101" charset="-122"/>
              </a:rPr>
              <a:t>2</a:t>
            </a:r>
            <a:r>
              <a:rPr lang="zh-CN" altLang="en-US" sz="2800">
                <a:latin typeface="华文行楷" panose="02010800040101010101" pitchFamily="2" charset="-122"/>
                <a:ea typeface="华文宋体" panose="02010600040101010101" charset="-122"/>
              </a:rPr>
              <a:t>、用笔方法</a:t>
            </a:r>
            <a:endParaRPr lang="zh-CN" altLang="en-US" sz="2800">
              <a:latin typeface="华文行楷" panose="02010800040101010101" pitchFamily="2" charset="-122"/>
              <a:ea typeface="华文宋体" panose="02010600040101010101" charset="-122"/>
            </a:endParaRPr>
          </a:p>
        </p:txBody>
      </p:sp>
      <p:sp>
        <p:nvSpPr>
          <p:cNvPr id="2194" name="AutoShape 7">
            <a:hlinkClick action="ppaction://hlinkshowjump?jump=previousslide"/>
          </p:cNvPr>
          <p:cNvSpPr/>
          <p:nvPr/>
        </p:nvSpPr>
        <p:spPr>
          <a:xfrm>
            <a:off x="8604250" y="0"/>
            <a:ext cx="539750" cy="333375"/>
          </a:xfrm>
          <a:prstGeom prst="actionButtonBackPrevious">
            <a:avLst/>
          </a:prstGeom>
          <a:solidFill>
            <a:srgbClr val="EBF7FF"/>
          </a:solidFill>
          <a:ln w="9525">
            <a:noFill/>
          </a:ln>
        </p:spPr>
        <p:txBody>
          <a:bodyPr wrap="none" anchor="ctr" anchorCtr="0"/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>
              <a:ea typeface="华文宋体" panose="02010600040101010101" charset="-122"/>
            </a:endParaRPr>
          </a:p>
        </p:txBody>
      </p: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脚占位符 1"/>
          <p:cNvSpPr/>
          <p:nvPr>
            <p:ph type="ftr" sz="quarter" idx="11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/>
              <a:t>完整版课件</a:t>
            </a:r>
            <a:endParaRPr lang="en-US" altLang="zh-CN" sz="1400" u="none">
              <a:solidFill>
                <a:schemeClr val="tx1"/>
              </a:solidFill>
              <a:latin typeface="Arial"/>
              <a:ea typeface="宋体" panose="02010600030101010101" pitchFamily="2" charset="-122"/>
            </a:endParaRPr>
          </a:p>
        </p:txBody>
      </p:sp>
      <p:sp>
        <p:nvSpPr>
          <p:cNvPr id="3" name="灯片编号占位符 2"/>
          <p:cNvSpPr/>
          <p:nvPr>
            <p:ph type="sldNum" sz="quarter" idx="12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en-US" altLang="zh-CN"/>
              <a:t>23</a:t>
            </a:fld>
            <a:endParaRPr lang="en-US" altLang="zh-CN" sz="1400" u="none">
              <a:solidFill>
                <a:schemeClr val="tx1"/>
              </a:solidFill>
              <a:latin typeface="Arial"/>
              <a:ea typeface="宋体" panose="02010600030101010101" pitchFamily="2" charset="-122"/>
            </a:endParaRPr>
          </a:p>
        </p:txBody>
      </p:sp>
      <p:sp>
        <p:nvSpPr>
          <p:cNvPr id="2197" name="Rectangle 2"/>
          <p:cNvSpPr/>
          <p:nvPr>
            <p:ph type="title" idx="4294967295"/>
          </p:nvPr>
        </p:nvSpPr>
        <p:spPr>
          <a:xfrm>
            <a:off x="301625" y="609600"/>
            <a:ext cx="8540750" cy="1143000"/>
          </a:xfrm>
        </p:spPr>
        <p:txBody>
          <a:bodyPr wrap="square" lIns="91440" tIns="45720" rIns="91440" bIns="45720" anchor="ctr" anchorCtr="0"/>
          <a:lstStyle/>
          <a:p>
            <a:pPr eaLnBrk="1" hangingPunct="1"/>
            <a:r>
              <a:rPr lang="zh-CN" altLang="en-US">
                <a:latin typeface="华文新魏" panose="02010800040101010101" pitchFamily="2" charset="-122"/>
                <a:ea typeface="华文宋体" panose="02010600040101010101" charset="-122"/>
              </a:rPr>
              <a:t>（</a:t>
            </a:r>
            <a:r>
              <a:rPr lang="en-US" altLang="zh-CN">
                <a:latin typeface="华文新魏" panose="02010800040101010101" pitchFamily="2" charset="-122"/>
                <a:ea typeface="华文宋体" panose="02010600040101010101" charset="-122"/>
              </a:rPr>
              <a:t>1</a:t>
            </a:r>
            <a:r>
              <a:rPr lang="zh-CN" altLang="en-US">
                <a:latin typeface="华文新魏" panose="02010800040101010101" pitchFamily="2" charset="-122"/>
                <a:ea typeface="华文宋体" panose="02010600040101010101" charset="-122"/>
              </a:rPr>
              <a:t>）执笔法</a:t>
            </a:r>
            <a:endParaRPr lang="zh-CN" altLang="en-US">
              <a:latin typeface="华文新魏" panose="02010800040101010101" pitchFamily="2" charset="-122"/>
              <a:ea typeface="华文宋体" panose="02010600040101010101" charset="-122"/>
            </a:endParaRPr>
          </a:p>
        </p:txBody>
      </p:sp>
      <p:sp>
        <p:nvSpPr>
          <p:cNvPr id="2198" name="Rectangle 3"/>
          <p:cNvSpPr/>
          <p:nvPr>
            <p:ph type="body" sz="half" idx="4294967295"/>
          </p:nvPr>
        </p:nvSpPr>
        <p:spPr>
          <a:xfrm>
            <a:off x="301625" y="1905000"/>
            <a:ext cx="4194175" cy="4194175"/>
          </a:xfrm>
        </p:spPr>
        <p:txBody>
          <a:bodyPr wrap="square" lIns="91440" tIns="45720" rIns="91440" bIns="45720" anchor="t" anchorCtr="0"/>
          <a:lstStyle>
            <a:lvl1pPr marL="609600" lvl="0" indent="-609600" algn="l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5000"/>
              <a:buFont typeface="Wingdings" panose="05000000000000000000" pitchFamily="2" charset="2"/>
              <a:defRPr sz="2800" b="0" i="0" u="none">
                <a:solidFill>
                  <a:schemeClr val="tx1"/>
                </a:solidFill>
                <a:latin typeface="Arial"/>
                <a:ea typeface="宋体" panose="02010600030101010101" pitchFamily="2" charset="-122"/>
              </a:defRPr>
            </a:lvl1pPr>
            <a:lvl2pPr marL="742950" lvl="1" indent="-28575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85000"/>
              <a:buFont typeface="Wingdings" panose="05000000000000000000" pitchFamily="2" charset="2"/>
              <a:defRPr sz="2400" b="0" i="0" u="none">
                <a:solidFill>
                  <a:schemeClr val="tx1"/>
                </a:solidFill>
                <a:latin typeface="Arial"/>
                <a:ea typeface="宋体" panose="02010600030101010101" pitchFamily="2" charset="-122"/>
              </a:defRPr>
            </a:lvl2pPr>
            <a:lvl3pPr marL="1143000" lvl="2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5000"/>
              <a:buFont typeface="Wingdings" panose="05000000000000000000" pitchFamily="2" charset="2"/>
              <a:defRPr sz="2000" b="0" i="0" u="none">
                <a:solidFill>
                  <a:schemeClr val="tx1"/>
                </a:solidFill>
                <a:latin typeface="Arial"/>
                <a:ea typeface="宋体" panose="02010600030101010101" pitchFamily="2" charset="-122"/>
              </a:defRPr>
            </a:lvl3pPr>
            <a:lvl4pPr marL="1600200" lvl="3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90000"/>
              <a:buFont typeface="Wingdings" panose="05000000000000000000" pitchFamily="2" charset="2"/>
              <a:defRPr sz="1800" b="0" i="0" u="none">
                <a:solidFill>
                  <a:schemeClr val="tx1"/>
                </a:solidFill>
                <a:latin typeface="Arial"/>
                <a:ea typeface="宋体" panose="02010600030101010101" pitchFamily="2" charset="-122"/>
              </a:defRPr>
            </a:lvl4pPr>
            <a:lvl5pPr marL="2057400" lvl="4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5000"/>
              <a:buFont typeface="Wingdings" panose="05000000000000000000" pitchFamily="2" charset="2"/>
              <a:defRPr sz="1800" b="0" i="0" u="none">
                <a:solidFill>
                  <a:schemeClr val="tx1"/>
                </a:solidFill>
                <a:latin typeface="Arial"/>
                <a:ea typeface="宋体" panose="02010600030101010101" pitchFamily="2" charset="-122"/>
              </a:defRPr>
            </a:lvl5pPr>
          </a:lstStyle>
          <a:p>
            <a:pPr marL="342900" lvl="0" indent="-342900" defTabSz="914400" eaLnBrk="1" hangingPunct="1">
              <a:buClr>
                <a:schemeClr val="hlink"/>
              </a:buClr>
              <a:buNone/>
            </a:pPr>
            <a:r>
              <a:rPr lang="en-US" altLang="zh-CN" b="1">
                <a:solidFill>
                  <a:schemeClr val="accent2"/>
                </a:solidFill>
                <a:ea typeface="华文宋体" panose="02010600040101010101" charset="-122"/>
              </a:rPr>
              <a:t>    </a:t>
            </a:r>
            <a:r>
              <a:rPr lang="zh-CN" altLang="en-US" b="1">
                <a:solidFill>
                  <a:schemeClr val="accent2"/>
                </a:solidFill>
                <a:latin typeface="隶书" panose="02010509060101010101" pitchFamily="49" charset="-122"/>
                <a:ea typeface="华文宋体" panose="02010600040101010101" charset="-122"/>
              </a:rPr>
              <a:t>执笔时手需注意：</a:t>
            </a:r>
            <a:endParaRPr lang="zh-CN" altLang="en-US" b="1">
              <a:solidFill>
                <a:schemeClr val="accent2"/>
              </a:solidFill>
              <a:latin typeface="隶书" panose="02010509060101010101" pitchFamily="49" charset="-122"/>
              <a:ea typeface="华文宋体" panose="02010600040101010101" charset="-122"/>
            </a:endParaRPr>
          </a:p>
          <a:p>
            <a:pPr marL="342900" lvl="0" indent="-342900" defTabSz="914400" eaLnBrk="1" hangingPunct="1">
              <a:buClr>
                <a:schemeClr val="hlink"/>
              </a:buClr>
              <a:buNone/>
            </a:pPr>
            <a:r>
              <a:rPr lang="zh-CN" altLang="en-US" b="1">
                <a:solidFill>
                  <a:schemeClr val="accent2"/>
                </a:solidFill>
                <a:latin typeface="隶书" panose="02010509060101010101" pitchFamily="49" charset="-122"/>
                <a:ea typeface="华文宋体" panose="02010600040101010101" charset="-122"/>
              </a:rPr>
              <a:t>　　   一要</a:t>
            </a:r>
            <a:r>
              <a:rPr lang="zh-CN" altLang="en-US" b="1">
                <a:solidFill>
                  <a:srgbClr val="FF5050"/>
                </a:solidFill>
                <a:latin typeface="隶书" panose="02010509060101010101" pitchFamily="49" charset="-122"/>
                <a:ea typeface="华文宋体" panose="02010600040101010101" charset="-122"/>
              </a:rPr>
              <a:t>稳</a:t>
            </a:r>
            <a:r>
              <a:rPr lang="zh-CN" altLang="en-US" b="1">
                <a:solidFill>
                  <a:schemeClr val="accent2"/>
                </a:solidFill>
                <a:latin typeface="隶书" panose="02010509060101010101" pitchFamily="49" charset="-122"/>
                <a:ea typeface="华文宋体" panose="02010600040101010101" charset="-122"/>
              </a:rPr>
              <a:t>，二要</a:t>
            </a:r>
            <a:r>
              <a:rPr lang="zh-CN" altLang="en-US" b="1">
                <a:solidFill>
                  <a:srgbClr val="FF5050"/>
                </a:solidFill>
                <a:latin typeface="隶书" panose="02010509060101010101" pitchFamily="49" charset="-122"/>
                <a:ea typeface="华文宋体" panose="02010600040101010101" charset="-122"/>
              </a:rPr>
              <a:t>松</a:t>
            </a:r>
            <a:r>
              <a:rPr lang="zh-CN" altLang="en-US" b="1">
                <a:solidFill>
                  <a:schemeClr val="accent2"/>
                </a:solidFill>
                <a:latin typeface="隶书" panose="02010509060101010101" pitchFamily="49" charset="-122"/>
                <a:ea typeface="华文宋体" panose="02010600040101010101" charset="-122"/>
              </a:rPr>
              <a:t>，时紧时松，只要各个手指不死聚在一起，不扣住掌心，是得运用时</a:t>
            </a:r>
            <a:r>
              <a:rPr lang="zh-CN" altLang="en-US" b="1">
                <a:solidFill>
                  <a:srgbClr val="FF5050"/>
                </a:solidFill>
                <a:latin typeface="隶书" panose="02010509060101010101" pitchFamily="49" charset="-122"/>
                <a:ea typeface="华文宋体" panose="02010600040101010101" charset="-122"/>
              </a:rPr>
              <a:t>灵活自然</a:t>
            </a:r>
            <a:r>
              <a:rPr lang="zh-CN" altLang="en-US" b="1">
                <a:solidFill>
                  <a:schemeClr val="accent2"/>
                </a:solidFill>
                <a:latin typeface="隶书" panose="02010509060101010101" pitchFamily="49" charset="-122"/>
                <a:ea typeface="华文宋体" panose="02010600040101010101" charset="-122"/>
              </a:rPr>
              <a:t>就可以了。</a:t>
            </a:r>
            <a:endParaRPr lang="zh-CN" altLang="en-US" b="1">
              <a:solidFill>
                <a:schemeClr val="accent2"/>
              </a:solidFill>
              <a:latin typeface="隶书" panose="02010509060101010101" pitchFamily="49" charset="-122"/>
              <a:ea typeface="华文宋体" panose="02010600040101010101" charset="-122"/>
            </a:endParaRPr>
          </a:p>
        </p:txBody>
      </p:sp>
      <p:sp>
        <p:nvSpPr>
          <p:cNvPr id="2199" name="AutoShape 6">
            <a:hlinkClick action="ppaction://hlinkshowjump?jump=previousslide"/>
          </p:cNvPr>
          <p:cNvSpPr/>
          <p:nvPr/>
        </p:nvSpPr>
        <p:spPr>
          <a:xfrm>
            <a:off x="8567738" y="0"/>
            <a:ext cx="576262" cy="404813"/>
          </a:xfrm>
          <a:prstGeom prst="actionButtonBackPrevious">
            <a:avLst/>
          </a:prstGeom>
          <a:solidFill>
            <a:srgbClr val="EBF7FF"/>
          </a:solidFill>
          <a:ln w="9525">
            <a:noFill/>
          </a:ln>
        </p:spPr>
        <p:txBody>
          <a:bodyPr wrap="none" anchor="ctr" anchorCtr="0"/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>
              <a:ea typeface="华文宋体" panose="02010600040101010101" charset="-122"/>
            </a:endParaRPr>
          </a:p>
        </p:txBody>
      </p:sp>
      <p:pic>
        <p:nvPicPr>
          <p:cNvPr id="2200" name="Picture 8" descr="20100820173349-1846978556"/>
          <p:cNvPicPr>
            <a:picLocks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4500563" y="2205038"/>
            <a:ext cx="4194175" cy="2181225"/>
          </a:xfrm>
          <a:prstGeom prst="rect">
            <a:avLst/>
          </a:prstGeom>
          <a:ln>
            <a:solidFill>
              <a:srgbClr val="FF5050"/>
            </a:solidFill>
            <a:miter/>
          </a:ln>
        </p:spPr>
      </p:pic>
    </p:spTree>
  </p:cSld>
  <p:clrMapOvr>
    <a:masterClrMapping/>
  </p:clrMapOvr>
  <p:transition/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脚占位符 1"/>
          <p:cNvSpPr/>
          <p:nvPr>
            <p:ph type="ftr" sz="quarter" idx="11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/>
              <a:t>完整版课件</a:t>
            </a:r>
            <a:endParaRPr lang="en-US" altLang="zh-CN" sz="1400" u="none">
              <a:solidFill>
                <a:schemeClr val="tx1"/>
              </a:solidFill>
              <a:latin typeface="Arial"/>
              <a:ea typeface="宋体" panose="02010600030101010101" pitchFamily="2" charset="-122"/>
            </a:endParaRPr>
          </a:p>
        </p:txBody>
      </p:sp>
      <p:sp>
        <p:nvSpPr>
          <p:cNvPr id="3" name="灯片编号占位符 2"/>
          <p:cNvSpPr/>
          <p:nvPr>
            <p:ph type="sldNum" sz="quarter" idx="12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en-US" altLang="zh-CN"/>
              <a:t>24</a:t>
            </a:fld>
            <a:endParaRPr lang="en-US" altLang="zh-CN" sz="1400" u="none">
              <a:solidFill>
                <a:schemeClr val="tx1"/>
              </a:solidFill>
              <a:latin typeface="Arial"/>
              <a:ea typeface="宋体" panose="02010600030101010101" pitchFamily="2" charset="-122"/>
            </a:endParaRPr>
          </a:p>
        </p:txBody>
      </p:sp>
      <p:sp>
        <p:nvSpPr>
          <p:cNvPr id="2203" name="Rectangle 2"/>
          <p:cNvSpPr/>
          <p:nvPr>
            <p:ph type="title" idx="4294967295"/>
          </p:nvPr>
        </p:nvSpPr>
        <p:spPr>
          <a:xfrm>
            <a:off x="301625" y="609600"/>
            <a:ext cx="8540750" cy="1143000"/>
          </a:xfrm>
        </p:spPr>
        <p:txBody>
          <a:bodyPr wrap="square" lIns="91440" tIns="45720" rIns="91440" bIns="45720" anchor="ctr" anchorCtr="0"/>
          <a:lstStyle/>
          <a:p>
            <a:pPr eaLnBrk="1" hangingPunct="1"/>
            <a:r>
              <a:rPr lang="zh-CN" altLang="en-US">
                <a:latin typeface="华文新魏" panose="02010800040101010101" pitchFamily="2" charset="-122"/>
                <a:ea typeface="华文宋体" panose="02010600040101010101" charset="-122"/>
              </a:rPr>
              <a:t>（</a:t>
            </a:r>
            <a:r>
              <a:rPr lang="en-US" altLang="zh-CN">
                <a:latin typeface="华文新魏" panose="02010800040101010101" pitchFamily="2" charset="-122"/>
                <a:ea typeface="华文宋体" panose="02010600040101010101" charset="-122"/>
              </a:rPr>
              <a:t>2</a:t>
            </a:r>
            <a:r>
              <a:rPr lang="zh-CN" altLang="en-US">
                <a:latin typeface="华文新魏" panose="02010800040101010101" pitchFamily="2" charset="-122"/>
                <a:ea typeface="华文宋体" panose="02010600040101010101" charset="-122"/>
              </a:rPr>
              <a:t>）运笔法</a:t>
            </a:r>
            <a:endParaRPr lang="zh-CN" altLang="en-US">
              <a:latin typeface="华文新魏" panose="02010800040101010101" pitchFamily="2" charset="-122"/>
              <a:ea typeface="华文宋体" panose="02010600040101010101" charset="-122"/>
            </a:endParaRPr>
          </a:p>
        </p:txBody>
      </p:sp>
      <p:sp>
        <p:nvSpPr>
          <p:cNvPr id="2204" name="Rectangle 3"/>
          <p:cNvSpPr/>
          <p:nvPr>
            <p:ph type="body" idx="4294967295"/>
          </p:nvPr>
        </p:nvSpPr>
        <p:spPr>
          <a:xfrm>
            <a:off x="301625" y="1905000"/>
            <a:ext cx="8540750" cy="4194175"/>
          </a:xfrm>
        </p:spPr>
        <p:txBody>
          <a:bodyPr wrap="square" lIns="91440" tIns="45720" rIns="91440" bIns="45720" anchor="t" anchorCtr="0"/>
          <a:lstStyle/>
          <a:p>
            <a:pPr eaLnBrk="1" hangingPunct="1">
              <a:buClr>
                <a:schemeClr val="hlink"/>
              </a:buClr>
              <a:buNone/>
            </a:pPr>
            <a:r>
              <a:rPr lang="en-US" altLang="zh-CN" b="1">
                <a:solidFill>
                  <a:schemeClr val="accent2"/>
                </a:solidFill>
                <a:ea typeface="华文宋体" panose="02010600040101010101" charset="-122"/>
              </a:rPr>
              <a:t>    </a:t>
            </a:r>
            <a:r>
              <a:rPr lang="zh-CN" altLang="en-US" b="1">
                <a:solidFill>
                  <a:srgbClr val="99FF66"/>
                </a:solidFill>
                <a:ea typeface="华文宋体" panose="02010600040101010101" charset="-122"/>
              </a:rPr>
              <a:t>运笔是书法的根基，若不得其要领，则再怎么写也没用。所以书法以此为重。运笔的方法有三种：</a:t>
            </a:r>
            <a:endParaRPr lang="zh-CN" altLang="en-US" b="1">
              <a:solidFill>
                <a:srgbClr val="99FF66"/>
              </a:solidFill>
              <a:ea typeface="华文宋体" panose="02010600040101010101" charset="-122"/>
            </a:endParaRPr>
          </a:p>
          <a:p>
            <a:pPr eaLnBrk="1" hangingPunct="1">
              <a:buClr>
                <a:schemeClr val="hlink"/>
              </a:buClr>
              <a:buNone/>
            </a:pPr>
            <a:r>
              <a:rPr lang="zh-CN" altLang="en-US" b="1">
                <a:solidFill>
                  <a:srgbClr val="99FF66"/>
                </a:solidFill>
                <a:ea typeface="华文宋体" panose="02010600040101010101" charset="-122"/>
              </a:rPr>
              <a:t>                  </a:t>
            </a:r>
            <a:r>
              <a:rPr lang="zh-CN" altLang="en-US" b="1">
                <a:solidFill>
                  <a:srgbClr val="99FF66"/>
                </a:solidFill>
                <a:latin typeface="楷体_GB2312" pitchFamily="49" charset="-122"/>
                <a:ea typeface="华文宋体" panose="02010600040101010101" charset="-122"/>
              </a:rPr>
              <a:t>一是指运法，</a:t>
            </a:r>
            <a:endParaRPr lang="zh-CN" altLang="en-US" b="1">
              <a:solidFill>
                <a:srgbClr val="99FF66"/>
              </a:solidFill>
              <a:latin typeface="楷体_GB2312" pitchFamily="49" charset="-122"/>
              <a:ea typeface="华文宋体" panose="02010600040101010101" charset="-122"/>
            </a:endParaRPr>
          </a:p>
          <a:p>
            <a:pPr eaLnBrk="1" hangingPunct="1">
              <a:buClr>
                <a:schemeClr val="hlink"/>
              </a:buClr>
              <a:buNone/>
            </a:pPr>
            <a:r>
              <a:rPr lang="zh-CN" altLang="en-US" b="1">
                <a:solidFill>
                  <a:srgbClr val="99FF66"/>
                </a:solidFill>
                <a:latin typeface="楷体_GB2312" pitchFamily="49" charset="-122"/>
                <a:ea typeface="华文宋体" panose="02010600040101010101" charset="-122"/>
              </a:rPr>
              <a:t>          二是腕运法，</a:t>
            </a:r>
            <a:endParaRPr lang="zh-CN" altLang="en-US" b="1">
              <a:solidFill>
                <a:srgbClr val="99FF66"/>
              </a:solidFill>
              <a:latin typeface="楷体_GB2312" pitchFamily="49" charset="-122"/>
              <a:ea typeface="华文宋体" panose="02010600040101010101" charset="-122"/>
            </a:endParaRPr>
          </a:p>
          <a:p>
            <a:pPr eaLnBrk="1" hangingPunct="1">
              <a:buClr>
                <a:schemeClr val="hlink"/>
              </a:buClr>
              <a:buNone/>
            </a:pPr>
            <a:r>
              <a:rPr lang="zh-CN" altLang="en-US" b="1">
                <a:solidFill>
                  <a:srgbClr val="99FF66"/>
                </a:solidFill>
                <a:latin typeface="楷体_GB2312" pitchFamily="49" charset="-122"/>
                <a:ea typeface="华文宋体" panose="02010600040101010101" charset="-122"/>
              </a:rPr>
              <a:t>          三是肘运法</a:t>
            </a:r>
            <a:r>
              <a:rPr lang="zh-CN" altLang="en-US" b="1">
                <a:solidFill>
                  <a:srgbClr val="99FF66"/>
                </a:solidFill>
                <a:ea typeface="华文宋体" panose="02010600040101010101" charset="-122"/>
              </a:rPr>
              <a:t>．</a:t>
            </a:r>
            <a:endParaRPr lang="zh-CN" altLang="en-US" b="1">
              <a:solidFill>
                <a:srgbClr val="99FF66"/>
              </a:solidFill>
              <a:ea typeface="华文宋体" panose="02010600040101010101" charset="-122"/>
            </a:endParaRPr>
          </a:p>
          <a:p>
            <a:pPr eaLnBrk="1" hangingPunct="1">
              <a:buClr>
                <a:schemeClr val="hlink"/>
              </a:buClr>
              <a:buNone/>
            </a:pPr>
            <a:endParaRPr lang="en-US" altLang="zh-CN">
              <a:ea typeface="华文宋体" panose="02010600040101010101" charset="-122"/>
            </a:endParaRPr>
          </a:p>
        </p:txBody>
      </p:sp>
      <p:sp>
        <p:nvSpPr>
          <p:cNvPr id="2205" name="AutoShape 4"/>
          <p:cNvSpPr/>
          <p:nvPr/>
        </p:nvSpPr>
        <p:spPr>
          <a:xfrm>
            <a:off x="2195513" y="3573463"/>
            <a:ext cx="73025" cy="1727200"/>
          </a:xfrm>
          <a:prstGeom prst="leftBrace">
            <a:avLst>
              <a:gd name="adj1" fmla="val 197101"/>
              <a:gd name="adj2" fmla="val 50000"/>
            </a:avLst>
          </a:prstGeom>
          <a:noFill/>
          <a:ln w="9525" cap="flat" cmpd="sng">
            <a:solidFill>
              <a:srgbClr val="FF5050"/>
            </a:solidFill>
            <a:prstDash val="solid"/>
            <a:headEnd type="none" w="med" len="med"/>
            <a:tailEnd type="none" w="med" len="med"/>
          </a:ln>
        </p:spPr>
        <p:txBody>
          <a:bodyPr wrap="none" anchor="ctr" anchorCtr="0"/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>
              <a:ea typeface="华文宋体" panose="02010600040101010101" charset="-122"/>
            </a:endParaRPr>
          </a:p>
        </p:txBody>
      </p:sp>
      <p:sp>
        <p:nvSpPr>
          <p:cNvPr id="2206" name="AutoShape 5">
            <a:hlinkClick action="ppaction://hlinkshowjump?jump=previousslide"/>
          </p:cNvPr>
          <p:cNvSpPr/>
          <p:nvPr/>
        </p:nvSpPr>
        <p:spPr>
          <a:xfrm>
            <a:off x="8675688" y="0"/>
            <a:ext cx="468312" cy="333375"/>
          </a:xfrm>
          <a:prstGeom prst="actionButtonBackPrevious">
            <a:avLst/>
          </a:prstGeom>
          <a:solidFill>
            <a:srgbClr val="EBF7FF"/>
          </a:solidFill>
          <a:ln w="9525">
            <a:noFill/>
          </a:ln>
        </p:spPr>
        <p:txBody>
          <a:bodyPr wrap="none" anchor="ctr" anchorCtr="0"/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>
              <a:ea typeface="华文宋体" panose="02010600040101010101" charset="-122"/>
            </a:endParaRPr>
          </a:p>
        </p:txBody>
      </p:sp>
    </p:spTree>
  </p:cSld>
  <p:clrMapOvr>
    <a:masterClrMapping/>
  </p:clrMapOvr>
  <p:transition/>
  <p:timing/>
</p:sld>
</file>

<file path=ppt/slides/slide2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脚占位符 1"/>
          <p:cNvSpPr/>
          <p:nvPr>
            <p:ph type="ftr" sz="quarter" idx="11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/>
              <a:t>完整版课件</a:t>
            </a:r>
            <a:endParaRPr lang="en-US" altLang="zh-CN" sz="1400" u="none">
              <a:solidFill>
                <a:schemeClr val="tx1"/>
              </a:solidFill>
              <a:latin typeface="Arial"/>
              <a:ea typeface="宋体" panose="02010600030101010101" pitchFamily="2" charset="-122"/>
            </a:endParaRPr>
          </a:p>
        </p:txBody>
      </p:sp>
      <p:sp>
        <p:nvSpPr>
          <p:cNvPr id="3" name="灯片编号占位符 2"/>
          <p:cNvSpPr/>
          <p:nvPr>
            <p:ph type="sldNum" sz="quarter" idx="12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en-US" altLang="zh-CN"/>
              <a:t>25</a:t>
            </a:fld>
            <a:endParaRPr lang="en-US" altLang="zh-CN" sz="1400" u="none">
              <a:solidFill>
                <a:schemeClr val="tx1"/>
              </a:solidFill>
              <a:latin typeface="Arial"/>
              <a:ea typeface="宋体" panose="02010600030101010101" pitchFamily="2" charset="-122"/>
            </a:endParaRPr>
          </a:p>
        </p:txBody>
      </p:sp>
      <p:sp>
        <p:nvSpPr>
          <p:cNvPr id="2209" name="Rectangle 2"/>
          <p:cNvSpPr/>
          <p:nvPr>
            <p:ph type="title" idx="4294967295"/>
          </p:nvPr>
        </p:nvSpPr>
        <p:spPr>
          <a:xfrm>
            <a:off x="301625" y="609600"/>
            <a:ext cx="8540750" cy="874713"/>
          </a:xfrm>
        </p:spPr>
        <p:txBody>
          <a:bodyPr wrap="square" lIns="91440" tIns="45720" rIns="91440" bIns="45720" anchor="ctr" anchorCtr="0"/>
          <a:lstStyle/>
          <a:p>
            <a:pPr eaLnBrk="1" hangingPunct="1"/>
            <a:r>
              <a:rPr lang="zh-CN" altLang="en-US">
                <a:ea typeface="华文宋体" panose="02010600040101010101" charset="-122"/>
              </a:rPr>
              <a:t>一指运法</a:t>
            </a:r>
            <a:endParaRPr lang="zh-CN" altLang="en-US">
              <a:ea typeface="华文宋体" panose="02010600040101010101" charset="-122"/>
            </a:endParaRPr>
          </a:p>
        </p:txBody>
      </p:sp>
      <p:sp>
        <p:nvSpPr>
          <p:cNvPr id="2210" name="Rectangle 3"/>
          <p:cNvSpPr/>
          <p:nvPr>
            <p:ph type="body" sz="half" idx="4294967295"/>
          </p:nvPr>
        </p:nvSpPr>
        <p:spPr>
          <a:xfrm>
            <a:off x="301625" y="1905000"/>
            <a:ext cx="4194175" cy="4194175"/>
          </a:xfrm>
        </p:spPr>
        <p:txBody>
          <a:bodyPr wrap="square" lIns="91440" tIns="45720" rIns="91440" bIns="45720" anchor="t" anchorCtr="0"/>
          <a:lstStyle>
            <a:lvl1pPr marL="609600" lvl="0" indent="-609600" algn="l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75000"/>
              <a:buFont typeface="Wingdings" panose="05000000000000000000" pitchFamily="2" charset="2"/>
              <a:defRPr sz="2800" b="0" i="0" u="none">
                <a:solidFill>
                  <a:schemeClr val="tx1"/>
                </a:solidFill>
                <a:latin typeface="Arial"/>
                <a:ea typeface="宋体" panose="02010600030101010101" pitchFamily="2" charset="-122"/>
              </a:defRPr>
            </a:lvl1pPr>
            <a:lvl2pPr marL="742950" lvl="1" indent="-28575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85000"/>
              <a:buFont typeface="Wingdings" panose="05000000000000000000" pitchFamily="2" charset="2"/>
              <a:defRPr sz="2400" b="0" i="0" u="none">
                <a:solidFill>
                  <a:schemeClr val="tx1"/>
                </a:solidFill>
                <a:latin typeface="Arial"/>
                <a:ea typeface="宋体" panose="02010600030101010101" pitchFamily="2" charset="-122"/>
              </a:defRPr>
            </a:lvl2pPr>
            <a:lvl3pPr marL="1143000" lvl="2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5000"/>
              <a:buFont typeface="Wingdings" panose="05000000000000000000" pitchFamily="2" charset="2"/>
              <a:defRPr sz="2000" b="0" i="0" u="none">
                <a:solidFill>
                  <a:schemeClr val="tx1"/>
                </a:solidFill>
                <a:latin typeface="Arial"/>
                <a:ea typeface="宋体" panose="02010600030101010101" pitchFamily="2" charset="-122"/>
              </a:defRPr>
            </a:lvl3pPr>
            <a:lvl4pPr marL="1600200" lvl="3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90000"/>
              <a:buFont typeface="Wingdings" panose="05000000000000000000" pitchFamily="2" charset="2"/>
              <a:defRPr sz="1800" b="0" i="0" u="none">
                <a:solidFill>
                  <a:schemeClr val="tx1"/>
                </a:solidFill>
                <a:latin typeface="Arial"/>
                <a:ea typeface="宋体" panose="02010600030101010101" pitchFamily="2" charset="-122"/>
              </a:defRPr>
            </a:lvl4pPr>
            <a:lvl5pPr marL="2057400" lvl="4" indent="-2286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SzPct val="85000"/>
              <a:buFont typeface="Wingdings" panose="05000000000000000000" pitchFamily="2" charset="2"/>
              <a:defRPr sz="1800" b="0" i="0" u="none">
                <a:solidFill>
                  <a:schemeClr val="tx1"/>
                </a:solidFill>
                <a:latin typeface="Arial"/>
                <a:ea typeface="宋体" panose="02010600030101010101" pitchFamily="2" charset="-122"/>
              </a:defRPr>
            </a:lvl5pPr>
          </a:lstStyle>
          <a:p>
            <a:pPr marL="342900" lvl="0" indent="-342900" defTabSz="914400" eaLnBrk="1" hangingPunct="1">
              <a:lnSpc>
                <a:spcPct val="80000"/>
              </a:lnSpc>
              <a:buClr>
                <a:schemeClr val="hlink"/>
              </a:buClr>
              <a:buNone/>
            </a:pPr>
            <a:r>
              <a:rPr lang="en-US" altLang="zh-CN" sz="2400" b="1">
                <a:solidFill>
                  <a:schemeClr val="accent2"/>
                </a:solidFill>
                <a:ea typeface="华文宋体" panose="02010600040101010101" charset="-122"/>
              </a:rPr>
              <a:t>    </a:t>
            </a:r>
            <a:r>
              <a:rPr lang="zh-CN" altLang="en-US" sz="2400" b="1">
                <a:solidFill>
                  <a:schemeClr val="accent2"/>
                </a:solidFill>
                <a:ea typeface="华文宋体" panose="02010600040101010101" charset="-122"/>
              </a:rPr>
              <a:t>指运法是运笔的其中一个持法，做法是将左手垫于右手之下。通称</a:t>
            </a:r>
            <a:r>
              <a:rPr lang="zh-CN" altLang="en-US" sz="2400" b="1" u="sng">
                <a:solidFill>
                  <a:srgbClr val="99FF66"/>
                </a:solidFill>
                <a:ea typeface="华文宋体" panose="02010600040101010101" charset="-122"/>
              </a:rPr>
              <a:t>枕腕式</a:t>
            </a:r>
            <a:r>
              <a:rPr lang="zh-CN" altLang="en-US" sz="2400" b="1">
                <a:solidFill>
                  <a:schemeClr val="accent2"/>
                </a:solidFill>
                <a:ea typeface="华文宋体" panose="02010600040101010101" charset="-122"/>
              </a:rPr>
              <a:t>。亦可放一重厚物于右手腕之下代替，而这样做，腕部就固定了，只剩下手掌手指部份可动，因此只能书写细短的笔画，适合用于小字。但若书写草书的小字时，也不适合使用枕腕式。因为此法较不灵活，写时会缺乏一股流动之气，无法表现其气概。</a:t>
            </a:r>
            <a:endParaRPr lang="zh-CN" altLang="en-US" sz="2400" b="1">
              <a:solidFill>
                <a:schemeClr val="accent2"/>
              </a:solidFill>
              <a:ea typeface="华文宋体" panose="02010600040101010101" charset="-122"/>
            </a:endParaRPr>
          </a:p>
        </p:txBody>
      </p:sp>
      <p:grpSp>
        <p:nvGrpSpPr>
          <p:cNvPr id="2211" name="组合 2210"/>
          <p:cNvGrpSpPr/>
          <p:nvPr/>
        </p:nvGrpSpPr>
        <p:grpSpPr>
          <a:xfrm>
            <a:off x="5292725" y="1700213"/>
            <a:ext cx="3351213" cy="4362450"/>
            <a:chOff x="3334" y="1071"/>
            <a:chExt cx="2111" cy="2748"/>
          </a:xfrm>
        </p:grpSpPr>
        <p:pic>
          <p:nvPicPr>
            <p:cNvPr id="2212" name="Picture 6" descr="图片2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3334" y="1071"/>
              <a:ext cx="2111" cy="1319"/>
            </a:xfrm>
            <a:prstGeom prst="rect">
              <a:avLst/>
            </a:prstGeom>
            <a:noFill/>
            <a:ln w="9525" cap="flat" cmpd="sng">
              <a:solidFill>
                <a:srgbClr val="FF0000"/>
              </a:solidFill>
              <a:prstDash val="solid"/>
              <a:miter/>
              <a:headEnd type="none" w="med" len="med"/>
              <a:tailEnd type="none" w="med" len="med"/>
            </a:ln>
          </p:spPr>
        </p:pic>
        <p:pic>
          <p:nvPicPr>
            <p:cNvPr id="2213" name="Picture 7" descr="图片3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3787" y="2432"/>
              <a:ext cx="1124" cy="1387"/>
            </a:xfrm>
            <a:prstGeom prst="rect">
              <a:avLst/>
            </a:prstGeom>
            <a:noFill/>
            <a:ln w="9525" cap="flat" cmpd="sng">
              <a:solidFill>
                <a:srgbClr val="FF0000"/>
              </a:solidFill>
              <a:prstDash val="solid"/>
              <a:miter/>
              <a:headEnd type="none" w="med" len="med"/>
              <a:tailEnd type="none" w="med" len="med"/>
            </a:ln>
          </p:spPr>
        </p:pic>
      </p:grpSp>
      <p:sp>
        <p:nvSpPr>
          <p:cNvPr id="2214" name="AutoShape 9">
            <a:hlinkClick action="ppaction://hlinkshowjump?jump=previousslide"/>
          </p:cNvPr>
          <p:cNvSpPr/>
          <p:nvPr/>
        </p:nvSpPr>
        <p:spPr>
          <a:xfrm>
            <a:off x="8675688" y="0"/>
            <a:ext cx="468312" cy="404813"/>
          </a:xfrm>
          <a:prstGeom prst="actionButtonBackPrevious">
            <a:avLst/>
          </a:prstGeom>
          <a:noFill/>
          <a:ln w="9525" cap="flat" cmpd="sng">
            <a:solidFill>
              <a:srgbClr val="FF5050"/>
            </a:solidFill>
            <a:prstDash val="solid"/>
            <a:miter/>
            <a:headEnd type="none" w="med" len="med"/>
            <a:tailEnd type="none" w="med" len="med"/>
          </a:ln>
        </p:spPr>
        <p:txBody>
          <a:bodyPr wrap="none" anchor="ctr" anchorCtr="0"/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lvl="1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lvl="2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lvl="3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lvl="4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lvl="5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lvl="6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lvl="7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lvl="8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1800" b="0" i="0" u="none" kern="1200">
                <a:solidFill>
                  <a:schemeClr val="tx1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>
              <a:ea typeface="华文宋体" panose="02010600040101010101" charset="-122"/>
            </a:endParaRPr>
          </a:p>
        </p:txBody>
      </p:sp>
    </p:spTree>
  </p:cSld>
  <p:clrMapOvr>
    <a:masterClrMapping/>
  </p:clrMapOvr>
  <p:transition/>
  <p:timing/>
</p:sld>
</file>

<file path=ppt/slides/slide2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https://d.book118.com/187155151020006034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1_诗情画意">
  <a:themeElements>
    <a:clrScheme name="诗情画意 1">
      <a:dk1>
        <a:srgbClr val="007A77"/>
      </a:dk1>
      <a:lt1>
        <a:srgbClr val="FFFFFF"/>
      </a:lt1>
      <a:dk2>
        <a:srgbClr val="003399"/>
      </a:dk2>
      <a:lt2>
        <a:srgbClr val="C0C0C0"/>
      </a:lt2>
      <a:accent1>
        <a:srgbClr val="EBF7FF"/>
      </a:accent1>
      <a:accent2>
        <a:srgbClr val="3366FF"/>
      </a:accent2>
      <a:accent3>
        <a:srgbClr val="FFFFFF"/>
      </a:accent3>
      <a:accent4>
        <a:srgbClr val="006765"/>
      </a:accent4>
      <a:accent5>
        <a:srgbClr val="F3FAFF"/>
      </a:accent5>
      <a:accent6>
        <a:srgbClr val="2D5CE7"/>
      </a:accent6>
      <a:hlink>
        <a:srgbClr val="DC5900"/>
      </a:hlink>
      <a:folHlink>
        <a:srgbClr val="7979A5"/>
      </a:folHlink>
    </a:clrScheme>
    <a:fontScheme name="">
      <a:majorFont>
        <a:latin typeface="Arial"/>
        <a:ea typeface="宋体"/>
        <a:cs typeface="Arial"/>
      </a:majorFont>
      <a:minorFont>
        <a:latin typeface="Arial"/>
        <a:ea typeface="宋体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solidFill>
            <a:srgbClr val="FF5050"/>
          </a:solidFill>
          <a:prstDash val="solid"/>
          <a:round/>
          <a:headEnd type="none" w="med" len="med"/>
          <a:tailEnd type="none" w="med" len="med"/>
        </a:ln>
      </a:spPr>
      <a:bodyPr vert="horz" wrap="square" lIns="91440" tIns="45720" rIns="91440" bIns="45720" numCol="1" anchor="t" anchorCtr="0" compatLnSpc="1"/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defRPr kumimoji="0" lang="zh-CN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ea typeface="宋体" panose="02010600030101010101" pitchFamily="2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solidFill>
            <a:srgbClr val="FF5050"/>
          </a:solidFill>
          <a:prstDash val="solid"/>
          <a:round/>
          <a:headEnd type="none" w="med" len="med"/>
          <a:tailEnd type="none" w="med" len="med"/>
        </a:ln>
      </a:spPr>
      <a:bodyPr vert="horz" wrap="square" lIns="91440" tIns="45720" rIns="91440" bIns="45720" numCol="1" anchor="t" anchorCtr="0" compatLnSpc="1"/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defRPr kumimoji="0" lang="zh-CN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ea typeface="宋体" panose="02010600030101010101" pitchFamily="2" charset="-122"/>
          </a:defRPr>
        </a:defPPr>
      </a:lstStyle>
    </a:lnDef>
  </a:objectDefaults>
  <a:extraClrSchemeLst>
    <a:extraClrScheme>
      <a:clrScheme name="诗情画意 1">
        <a:dk1>
          <a:srgbClr val="007A77"/>
        </a:dk1>
        <a:lt1>
          <a:srgbClr val="FFFFFF"/>
        </a:lt1>
        <a:dk2>
          <a:srgbClr val="003399"/>
        </a:dk2>
        <a:lt2>
          <a:srgbClr val="C0C0C0"/>
        </a:lt2>
        <a:accent1>
          <a:srgbClr val="EBF7FF"/>
        </a:accent1>
        <a:accent2>
          <a:srgbClr val="3366FF"/>
        </a:accent2>
        <a:accent3>
          <a:srgbClr val="FFFFFF"/>
        </a:accent3>
        <a:accent4>
          <a:srgbClr val="006765"/>
        </a:accent4>
        <a:accent5>
          <a:srgbClr val="F3FAFF"/>
        </a:accent5>
        <a:accent6>
          <a:srgbClr val="2D5CE7"/>
        </a:accent6>
        <a:hlink>
          <a:srgbClr val="DC5900"/>
        </a:hlink>
        <a:folHlink>
          <a:srgbClr val="7979A5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诗情画意 2">
        <a:dk1>
          <a:srgbClr val="005FBE"/>
        </a:dk1>
        <a:lt1>
          <a:srgbClr val="FFFFDD"/>
        </a:lt1>
        <a:dk2>
          <a:srgbClr val="2C5884"/>
        </a:dk2>
        <a:lt2>
          <a:srgbClr val="C0C0C0"/>
        </a:lt2>
        <a:accent1>
          <a:srgbClr val="E9F7FF"/>
        </a:accent1>
        <a:accent2>
          <a:srgbClr val="F89400"/>
        </a:accent2>
        <a:accent3>
          <a:srgbClr val="FFFFEB"/>
        </a:accent3>
        <a:accent4>
          <a:srgbClr val="0050A2"/>
        </a:accent4>
        <a:accent5>
          <a:srgbClr val="F2FAFF"/>
        </a:accent5>
        <a:accent6>
          <a:srgbClr val="E18600"/>
        </a:accent6>
        <a:hlink>
          <a:srgbClr val="B20048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诗情画意 3">
        <a:dk1>
          <a:srgbClr val="5D5D8B"/>
        </a:dk1>
        <a:lt1>
          <a:srgbClr val="DAEADE"/>
        </a:lt1>
        <a:dk2>
          <a:srgbClr val="A25269"/>
        </a:dk2>
        <a:lt2>
          <a:srgbClr val="C0C0C0"/>
        </a:lt2>
        <a:accent1>
          <a:srgbClr val="FFFFDD"/>
        </a:accent1>
        <a:accent2>
          <a:srgbClr val="3399FF"/>
        </a:accent2>
        <a:accent3>
          <a:srgbClr val="EAF3EC"/>
        </a:accent3>
        <a:accent4>
          <a:srgbClr val="4E4E76"/>
        </a:accent4>
        <a:accent5>
          <a:srgbClr val="FFFFEB"/>
        </a:accent5>
        <a:accent6>
          <a:srgbClr val="2D8AE7"/>
        </a:accent6>
        <a:hlink>
          <a:srgbClr val="336699"/>
        </a:hlink>
        <a:folHlink>
          <a:srgbClr val="F08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诗情画意 4">
        <a:dk1>
          <a:srgbClr val="006666"/>
        </a:dk1>
        <a:lt1>
          <a:srgbClr val="CCECFF"/>
        </a:lt1>
        <a:dk2>
          <a:srgbClr val="336699"/>
        </a:dk2>
        <a:lt2>
          <a:srgbClr val="C0C0C0"/>
        </a:lt2>
        <a:accent1>
          <a:srgbClr val="FFFFCC"/>
        </a:accent1>
        <a:accent2>
          <a:srgbClr val="FF6600"/>
        </a:accent2>
        <a:accent3>
          <a:srgbClr val="E2F4FF"/>
        </a:accent3>
        <a:accent4>
          <a:srgbClr val="005656"/>
        </a:accent4>
        <a:accent5>
          <a:srgbClr val="FFFFE2"/>
        </a:accent5>
        <a:accent6>
          <a:srgbClr val="E75C00"/>
        </a:accent6>
        <a:hlink>
          <a:srgbClr val="0066FF"/>
        </a:hlink>
        <a:folHlink>
          <a:srgbClr val="BE547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诗情画意 5">
        <a:dk1>
          <a:srgbClr val="0033CC"/>
        </a:dk1>
        <a:lt1>
          <a:srgbClr val="FFE9E9"/>
        </a:lt1>
        <a:dk2>
          <a:srgbClr val="000000"/>
        </a:dk2>
        <a:lt2>
          <a:srgbClr val="C0C0C0"/>
        </a:lt2>
        <a:accent1>
          <a:srgbClr val="D5E5DB"/>
        </a:accent1>
        <a:accent2>
          <a:srgbClr val="3366FF"/>
        </a:accent2>
        <a:accent3>
          <a:srgbClr val="FFF2F2"/>
        </a:accent3>
        <a:accent4>
          <a:srgbClr val="002AAE"/>
        </a:accent4>
        <a:accent5>
          <a:srgbClr val="E7F0EA"/>
        </a:accent5>
        <a:accent6>
          <a:srgbClr val="2D5CE7"/>
        </a:accent6>
        <a:hlink>
          <a:srgbClr val="FF9900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诗情画意 6">
        <a:dk1>
          <a:srgbClr val="336699"/>
        </a:dk1>
        <a:lt1>
          <a:srgbClr val="F4E9E0"/>
        </a:lt1>
        <a:dk2>
          <a:srgbClr val="DC5900"/>
        </a:dk2>
        <a:lt2>
          <a:srgbClr val="C0C0C0"/>
        </a:lt2>
        <a:accent1>
          <a:srgbClr val="E4E4E4"/>
        </a:accent1>
        <a:accent2>
          <a:srgbClr val="3399FF"/>
        </a:accent2>
        <a:accent3>
          <a:srgbClr val="F8F2ED"/>
        </a:accent3>
        <a:accent4>
          <a:srgbClr val="2A5682"/>
        </a:accent4>
        <a:accent5>
          <a:srgbClr val="EFEFEF"/>
        </a:accent5>
        <a:accent6>
          <a:srgbClr val="2D8AE7"/>
        </a:accent6>
        <a:hlink>
          <a:srgbClr val="CC0066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诗情画意 7">
        <a:dk1>
          <a:srgbClr val="CC3300"/>
        </a:dk1>
        <a:lt1>
          <a:srgbClr val="E5E5FF"/>
        </a:lt1>
        <a:dk2>
          <a:srgbClr val="565680"/>
        </a:dk2>
        <a:lt2>
          <a:srgbClr val="C0C0C0"/>
        </a:lt2>
        <a:accent1>
          <a:srgbClr val="E6E4EC"/>
        </a:accent1>
        <a:accent2>
          <a:srgbClr val="0066CC"/>
        </a:accent2>
        <a:accent3>
          <a:srgbClr val="F0F0FF"/>
        </a:accent3>
        <a:accent4>
          <a:srgbClr val="AE2A00"/>
        </a:accent4>
        <a:accent5>
          <a:srgbClr val="F0EFF4"/>
        </a:accent5>
        <a:accent6>
          <a:srgbClr val="005CB9"/>
        </a:accent6>
        <a:hlink>
          <a:srgbClr val="008080"/>
        </a:hlink>
        <a:folHlink>
          <a:srgbClr val="7B7BA7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诗情画意 8">
        <a:dk1>
          <a:srgbClr val="000099"/>
        </a:dk1>
        <a:lt1>
          <a:srgbClr val="FFE2C5"/>
        </a:lt1>
        <a:dk2>
          <a:srgbClr val="007D7A"/>
        </a:dk2>
        <a:lt2>
          <a:srgbClr val="C0C0C0"/>
        </a:lt2>
        <a:accent1>
          <a:srgbClr val="EAEAEA"/>
        </a:accent1>
        <a:accent2>
          <a:srgbClr val="B26EB4"/>
        </a:accent2>
        <a:accent3>
          <a:srgbClr val="FFEEDF"/>
        </a:accent3>
        <a:accent4>
          <a:srgbClr val="000082"/>
        </a:accent4>
        <a:accent5>
          <a:srgbClr val="F3F3F3"/>
        </a:accent5>
        <a:accent6>
          <a:srgbClr val="A163A3"/>
        </a:accent6>
        <a:hlink>
          <a:srgbClr val="CC3300"/>
        </a:hlink>
        <a:folHlink>
          <a:srgbClr val="0088E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7A77"/>
        </a:dk1>
        <a:lt1>
          <a:srgbClr val="FFFFFF"/>
        </a:lt1>
        <a:dk2>
          <a:srgbClr val="003399"/>
        </a:dk2>
        <a:lt2>
          <a:srgbClr val="C0C0C0"/>
        </a:lt2>
        <a:accent1>
          <a:srgbClr val="EBF7FF"/>
        </a:accent1>
        <a:accent2>
          <a:srgbClr val="33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DC5900"/>
        </a:hlink>
        <a:folHlink>
          <a:srgbClr val="7979A5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5FBE"/>
        </a:dk1>
        <a:lt1>
          <a:srgbClr val="FFFFDD"/>
        </a:lt1>
        <a:dk2>
          <a:srgbClr val="2C5884"/>
        </a:dk2>
        <a:lt2>
          <a:srgbClr val="C0C0C0"/>
        </a:lt2>
        <a:accent1>
          <a:srgbClr val="E9F7FF"/>
        </a:accent1>
        <a:accent2>
          <a:srgbClr val="F894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B20048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5D5D8B"/>
        </a:dk1>
        <a:lt1>
          <a:srgbClr val="DAEADE"/>
        </a:lt1>
        <a:dk2>
          <a:srgbClr val="A25269"/>
        </a:dk2>
        <a:lt2>
          <a:srgbClr val="C0C0C0"/>
        </a:lt2>
        <a:accent1>
          <a:srgbClr val="FFFFDD"/>
        </a:accent1>
        <a:accent2>
          <a:srgbClr val="3399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6699"/>
        </a:hlink>
        <a:folHlink>
          <a:srgbClr val="F08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66"/>
        </a:dk1>
        <a:lt1>
          <a:srgbClr val="CCECFF"/>
        </a:lt1>
        <a:dk2>
          <a:srgbClr val="336699"/>
        </a:dk2>
        <a:lt2>
          <a:srgbClr val="C0C0C0"/>
        </a:lt2>
        <a:accent1>
          <a:srgbClr val="FFFFCC"/>
        </a:accent1>
        <a:accent2>
          <a:srgbClr val="FF66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FF"/>
        </a:hlink>
        <a:folHlink>
          <a:srgbClr val="BE547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33CC"/>
        </a:dk1>
        <a:lt1>
          <a:srgbClr val="FFE9E9"/>
        </a:lt1>
        <a:dk2>
          <a:srgbClr val="000000"/>
        </a:dk2>
        <a:lt2>
          <a:srgbClr val="C0C0C0"/>
        </a:lt2>
        <a:accent1>
          <a:srgbClr val="D5E5DB"/>
        </a:accent1>
        <a:accent2>
          <a:srgbClr val="33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00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336699"/>
        </a:dk1>
        <a:lt1>
          <a:srgbClr val="F4E9E0"/>
        </a:lt1>
        <a:dk2>
          <a:srgbClr val="DC5900"/>
        </a:dk2>
        <a:lt2>
          <a:srgbClr val="C0C0C0"/>
        </a:lt2>
        <a:accent1>
          <a:srgbClr val="E4E4E4"/>
        </a:accent1>
        <a:accent2>
          <a:srgbClr val="3399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66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CC3300"/>
        </a:dk1>
        <a:lt1>
          <a:srgbClr val="E5E5FF"/>
        </a:lt1>
        <a:dk2>
          <a:srgbClr val="565680"/>
        </a:dk2>
        <a:lt2>
          <a:srgbClr val="C0C0C0"/>
        </a:lt2>
        <a:accent1>
          <a:srgbClr val="E6E4EC"/>
        </a:accent1>
        <a:accent2>
          <a:srgbClr val="0066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8080"/>
        </a:hlink>
        <a:folHlink>
          <a:srgbClr val="7B7BA7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99"/>
        </a:dk1>
        <a:lt1>
          <a:srgbClr val="FFE2C5"/>
        </a:lt1>
        <a:dk2>
          <a:srgbClr val="007D7A"/>
        </a:dk2>
        <a:lt2>
          <a:srgbClr val="C0C0C0"/>
        </a:lt2>
        <a:accent1>
          <a:srgbClr val="EAEAEA"/>
        </a:accent1>
        <a:accent2>
          <a:srgbClr val="B26EB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0088E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7A77"/>
        </a:dk1>
        <a:lt1>
          <a:srgbClr val="FFFFFF"/>
        </a:lt1>
        <a:dk2>
          <a:srgbClr val="003399"/>
        </a:dk2>
        <a:lt2>
          <a:srgbClr val="C0C0C0"/>
        </a:lt2>
        <a:accent1>
          <a:srgbClr val="EBF7FF"/>
        </a:accent1>
        <a:accent2>
          <a:srgbClr val="33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DC5900"/>
        </a:hlink>
        <a:folHlink>
          <a:srgbClr val="7979A5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5FBE"/>
        </a:dk1>
        <a:lt1>
          <a:srgbClr val="FFFFDD"/>
        </a:lt1>
        <a:dk2>
          <a:srgbClr val="2C5884"/>
        </a:dk2>
        <a:lt2>
          <a:srgbClr val="C0C0C0"/>
        </a:lt2>
        <a:accent1>
          <a:srgbClr val="E9F7FF"/>
        </a:accent1>
        <a:accent2>
          <a:srgbClr val="F894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B20048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5D5D8B"/>
        </a:dk1>
        <a:lt1>
          <a:srgbClr val="DAEADE"/>
        </a:lt1>
        <a:dk2>
          <a:srgbClr val="A25269"/>
        </a:dk2>
        <a:lt2>
          <a:srgbClr val="C0C0C0"/>
        </a:lt2>
        <a:accent1>
          <a:srgbClr val="FFFFDD"/>
        </a:accent1>
        <a:accent2>
          <a:srgbClr val="3399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6699"/>
        </a:hlink>
        <a:folHlink>
          <a:srgbClr val="F08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66"/>
        </a:dk1>
        <a:lt1>
          <a:srgbClr val="CCECFF"/>
        </a:lt1>
        <a:dk2>
          <a:srgbClr val="336699"/>
        </a:dk2>
        <a:lt2>
          <a:srgbClr val="C0C0C0"/>
        </a:lt2>
        <a:accent1>
          <a:srgbClr val="FFFFCC"/>
        </a:accent1>
        <a:accent2>
          <a:srgbClr val="FF66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FF"/>
        </a:hlink>
        <a:folHlink>
          <a:srgbClr val="BE547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33CC"/>
        </a:dk1>
        <a:lt1>
          <a:srgbClr val="FFE9E9"/>
        </a:lt1>
        <a:dk2>
          <a:srgbClr val="000000"/>
        </a:dk2>
        <a:lt2>
          <a:srgbClr val="C0C0C0"/>
        </a:lt2>
        <a:accent1>
          <a:srgbClr val="D5E5DB"/>
        </a:accent1>
        <a:accent2>
          <a:srgbClr val="33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00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336699"/>
        </a:dk1>
        <a:lt1>
          <a:srgbClr val="F4E9E0"/>
        </a:lt1>
        <a:dk2>
          <a:srgbClr val="DC5900"/>
        </a:dk2>
        <a:lt2>
          <a:srgbClr val="C0C0C0"/>
        </a:lt2>
        <a:accent1>
          <a:srgbClr val="E4E4E4"/>
        </a:accent1>
        <a:accent2>
          <a:srgbClr val="3399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66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CC3300"/>
        </a:dk1>
        <a:lt1>
          <a:srgbClr val="E5E5FF"/>
        </a:lt1>
        <a:dk2>
          <a:srgbClr val="565680"/>
        </a:dk2>
        <a:lt2>
          <a:srgbClr val="C0C0C0"/>
        </a:lt2>
        <a:accent1>
          <a:srgbClr val="E6E4EC"/>
        </a:accent1>
        <a:accent2>
          <a:srgbClr val="0066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8080"/>
        </a:hlink>
        <a:folHlink>
          <a:srgbClr val="7B7BA7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99"/>
        </a:dk1>
        <a:lt1>
          <a:srgbClr val="FFE2C5"/>
        </a:lt1>
        <a:dk2>
          <a:srgbClr val="007D7A"/>
        </a:dk2>
        <a:lt2>
          <a:srgbClr val="C0C0C0"/>
        </a:lt2>
        <a:accent1>
          <a:srgbClr val="EAEAEA"/>
        </a:accent1>
        <a:accent2>
          <a:srgbClr val="B26EB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0088E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7A77"/>
        </a:dk1>
        <a:lt1>
          <a:srgbClr val="FFFFFF"/>
        </a:lt1>
        <a:dk2>
          <a:srgbClr val="003399"/>
        </a:dk2>
        <a:lt2>
          <a:srgbClr val="C0C0C0"/>
        </a:lt2>
        <a:accent1>
          <a:srgbClr val="EBF7FF"/>
        </a:accent1>
        <a:accent2>
          <a:srgbClr val="33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DC5900"/>
        </a:hlink>
        <a:folHlink>
          <a:srgbClr val="7979A5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5FBE"/>
        </a:dk1>
        <a:lt1>
          <a:srgbClr val="FFFFDD"/>
        </a:lt1>
        <a:dk2>
          <a:srgbClr val="2C5884"/>
        </a:dk2>
        <a:lt2>
          <a:srgbClr val="C0C0C0"/>
        </a:lt2>
        <a:accent1>
          <a:srgbClr val="E9F7FF"/>
        </a:accent1>
        <a:accent2>
          <a:srgbClr val="F894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B20048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5D5D8B"/>
        </a:dk1>
        <a:lt1>
          <a:srgbClr val="DAEADE"/>
        </a:lt1>
        <a:dk2>
          <a:srgbClr val="A25269"/>
        </a:dk2>
        <a:lt2>
          <a:srgbClr val="C0C0C0"/>
        </a:lt2>
        <a:accent1>
          <a:srgbClr val="FFFFDD"/>
        </a:accent1>
        <a:accent2>
          <a:srgbClr val="3399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6699"/>
        </a:hlink>
        <a:folHlink>
          <a:srgbClr val="F08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66"/>
        </a:dk1>
        <a:lt1>
          <a:srgbClr val="CCECFF"/>
        </a:lt1>
        <a:dk2>
          <a:srgbClr val="336699"/>
        </a:dk2>
        <a:lt2>
          <a:srgbClr val="C0C0C0"/>
        </a:lt2>
        <a:accent1>
          <a:srgbClr val="FFFFCC"/>
        </a:accent1>
        <a:accent2>
          <a:srgbClr val="FF66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FF"/>
        </a:hlink>
        <a:folHlink>
          <a:srgbClr val="BE547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33CC"/>
        </a:dk1>
        <a:lt1>
          <a:srgbClr val="FFE9E9"/>
        </a:lt1>
        <a:dk2>
          <a:srgbClr val="000000"/>
        </a:dk2>
        <a:lt2>
          <a:srgbClr val="C0C0C0"/>
        </a:lt2>
        <a:accent1>
          <a:srgbClr val="D5E5DB"/>
        </a:accent1>
        <a:accent2>
          <a:srgbClr val="33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00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336699"/>
        </a:dk1>
        <a:lt1>
          <a:srgbClr val="F4E9E0"/>
        </a:lt1>
        <a:dk2>
          <a:srgbClr val="DC5900"/>
        </a:dk2>
        <a:lt2>
          <a:srgbClr val="C0C0C0"/>
        </a:lt2>
        <a:accent1>
          <a:srgbClr val="E4E4E4"/>
        </a:accent1>
        <a:accent2>
          <a:srgbClr val="3399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66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CC3300"/>
        </a:dk1>
        <a:lt1>
          <a:srgbClr val="E5E5FF"/>
        </a:lt1>
        <a:dk2>
          <a:srgbClr val="565680"/>
        </a:dk2>
        <a:lt2>
          <a:srgbClr val="C0C0C0"/>
        </a:lt2>
        <a:accent1>
          <a:srgbClr val="E6E4EC"/>
        </a:accent1>
        <a:accent2>
          <a:srgbClr val="0066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8080"/>
        </a:hlink>
        <a:folHlink>
          <a:srgbClr val="7B7BA7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99"/>
        </a:dk1>
        <a:lt1>
          <a:srgbClr val="FFE2C5"/>
        </a:lt1>
        <a:dk2>
          <a:srgbClr val="007D7A"/>
        </a:dk2>
        <a:lt2>
          <a:srgbClr val="C0C0C0"/>
        </a:lt2>
        <a:accent1>
          <a:srgbClr val="EAEAEA"/>
        </a:accent1>
        <a:accent2>
          <a:srgbClr val="B26EB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0088E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7A77"/>
        </a:dk1>
        <a:lt1>
          <a:srgbClr val="FFFFFF"/>
        </a:lt1>
        <a:dk2>
          <a:srgbClr val="003399"/>
        </a:dk2>
        <a:lt2>
          <a:srgbClr val="C0C0C0"/>
        </a:lt2>
        <a:accent1>
          <a:srgbClr val="EBF7FF"/>
        </a:accent1>
        <a:accent2>
          <a:srgbClr val="33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DC5900"/>
        </a:hlink>
        <a:folHlink>
          <a:srgbClr val="7979A5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5FBE"/>
        </a:dk1>
        <a:lt1>
          <a:srgbClr val="FFFFDD"/>
        </a:lt1>
        <a:dk2>
          <a:srgbClr val="2C5884"/>
        </a:dk2>
        <a:lt2>
          <a:srgbClr val="C0C0C0"/>
        </a:lt2>
        <a:accent1>
          <a:srgbClr val="E9F7FF"/>
        </a:accent1>
        <a:accent2>
          <a:srgbClr val="F894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B20048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5D5D8B"/>
        </a:dk1>
        <a:lt1>
          <a:srgbClr val="DAEADE"/>
        </a:lt1>
        <a:dk2>
          <a:srgbClr val="A25269"/>
        </a:dk2>
        <a:lt2>
          <a:srgbClr val="C0C0C0"/>
        </a:lt2>
        <a:accent1>
          <a:srgbClr val="FFFFDD"/>
        </a:accent1>
        <a:accent2>
          <a:srgbClr val="3399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6699"/>
        </a:hlink>
        <a:folHlink>
          <a:srgbClr val="F08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66"/>
        </a:dk1>
        <a:lt1>
          <a:srgbClr val="CCECFF"/>
        </a:lt1>
        <a:dk2>
          <a:srgbClr val="336699"/>
        </a:dk2>
        <a:lt2>
          <a:srgbClr val="C0C0C0"/>
        </a:lt2>
        <a:accent1>
          <a:srgbClr val="FFFFCC"/>
        </a:accent1>
        <a:accent2>
          <a:srgbClr val="FF66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FF"/>
        </a:hlink>
        <a:folHlink>
          <a:srgbClr val="BE547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33CC"/>
        </a:dk1>
        <a:lt1>
          <a:srgbClr val="FFE9E9"/>
        </a:lt1>
        <a:dk2>
          <a:srgbClr val="000000"/>
        </a:dk2>
        <a:lt2>
          <a:srgbClr val="C0C0C0"/>
        </a:lt2>
        <a:accent1>
          <a:srgbClr val="D5E5DB"/>
        </a:accent1>
        <a:accent2>
          <a:srgbClr val="33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00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336699"/>
        </a:dk1>
        <a:lt1>
          <a:srgbClr val="F4E9E0"/>
        </a:lt1>
        <a:dk2>
          <a:srgbClr val="DC5900"/>
        </a:dk2>
        <a:lt2>
          <a:srgbClr val="C0C0C0"/>
        </a:lt2>
        <a:accent1>
          <a:srgbClr val="E4E4E4"/>
        </a:accent1>
        <a:accent2>
          <a:srgbClr val="3399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66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CC3300"/>
        </a:dk1>
        <a:lt1>
          <a:srgbClr val="E5E5FF"/>
        </a:lt1>
        <a:dk2>
          <a:srgbClr val="565680"/>
        </a:dk2>
        <a:lt2>
          <a:srgbClr val="C0C0C0"/>
        </a:lt2>
        <a:accent1>
          <a:srgbClr val="E6E4EC"/>
        </a:accent1>
        <a:accent2>
          <a:srgbClr val="0066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8080"/>
        </a:hlink>
        <a:folHlink>
          <a:srgbClr val="7B7BA7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99"/>
        </a:dk1>
        <a:lt1>
          <a:srgbClr val="FFE2C5"/>
        </a:lt1>
        <a:dk2>
          <a:srgbClr val="007D7A"/>
        </a:dk2>
        <a:lt2>
          <a:srgbClr val="C0C0C0"/>
        </a:lt2>
        <a:accent1>
          <a:srgbClr val="EAEAEA"/>
        </a:accent1>
        <a:accent2>
          <a:srgbClr val="B26EB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0088E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7A77"/>
        </a:dk1>
        <a:lt1>
          <a:srgbClr val="FFFFFF"/>
        </a:lt1>
        <a:dk2>
          <a:srgbClr val="003399"/>
        </a:dk2>
        <a:lt2>
          <a:srgbClr val="C0C0C0"/>
        </a:lt2>
        <a:accent1>
          <a:srgbClr val="EBF7FF"/>
        </a:accent1>
        <a:accent2>
          <a:srgbClr val="33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DC5900"/>
        </a:hlink>
        <a:folHlink>
          <a:srgbClr val="7979A5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5FBE"/>
        </a:dk1>
        <a:lt1>
          <a:srgbClr val="FFFFDD"/>
        </a:lt1>
        <a:dk2>
          <a:srgbClr val="2C5884"/>
        </a:dk2>
        <a:lt2>
          <a:srgbClr val="C0C0C0"/>
        </a:lt2>
        <a:accent1>
          <a:srgbClr val="E9F7FF"/>
        </a:accent1>
        <a:accent2>
          <a:srgbClr val="F894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B20048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5D5D8B"/>
        </a:dk1>
        <a:lt1>
          <a:srgbClr val="DAEADE"/>
        </a:lt1>
        <a:dk2>
          <a:srgbClr val="A25269"/>
        </a:dk2>
        <a:lt2>
          <a:srgbClr val="C0C0C0"/>
        </a:lt2>
        <a:accent1>
          <a:srgbClr val="FFFFDD"/>
        </a:accent1>
        <a:accent2>
          <a:srgbClr val="3399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6699"/>
        </a:hlink>
        <a:folHlink>
          <a:srgbClr val="F08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66"/>
        </a:dk1>
        <a:lt1>
          <a:srgbClr val="CCECFF"/>
        </a:lt1>
        <a:dk2>
          <a:srgbClr val="336699"/>
        </a:dk2>
        <a:lt2>
          <a:srgbClr val="C0C0C0"/>
        </a:lt2>
        <a:accent1>
          <a:srgbClr val="FFFFCC"/>
        </a:accent1>
        <a:accent2>
          <a:srgbClr val="FF66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FF"/>
        </a:hlink>
        <a:folHlink>
          <a:srgbClr val="BE547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33CC"/>
        </a:dk1>
        <a:lt1>
          <a:srgbClr val="FFE9E9"/>
        </a:lt1>
        <a:dk2>
          <a:srgbClr val="000000"/>
        </a:dk2>
        <a:lt2>
          <a:srgbClr val="C0C0C0"/>
        </a:lt2>
        <a:accent1>
          <a:srgbClr val="D5E5DB"/>
        </a:accent1>
        <a:accent2>
          <a:srgbClr val="33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00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336699"/>
        </a:dk1>
        <a:lt1>
          <a:srgbClr val="F4E9E0"/>
        </a:lt1>
        <a:dk2>
          <a:srgbClr val="DC5900"/>
        </a:dk2>
        <a:lt2>
          <a:srgbClr val="C0C0C0"/>
        </a:lt2>
        <a:accent1>
          <a:srgbClr val="E4E4E4"/>
        </a:accent1>
        <a:accent2>
          <a:srgbClr val="3399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66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CC3300"/>
        </a:dk1>
        <a:lt1>
          <a:srgbClr val="E5E5FF"/>
        </a:lt1>
        <a:dk2>
          <a:srgbClr val="565680"/>
        </a:dk2>
        <a:lt2>
          <a:srgbClr val="C0C0C0"/>
        </a:lt2>
        <a:accent1>
          <a:srgbClr val="E6E4EC"/>
        </a:accent1>
        <a:accent2>
          <a:srgbClr val="0066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8080"/>
        </a:hlink>
        <a:folHlink>
          <a:srgbClr val="7B7BA7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99"/>
        </a:dk1>
        <a:lt1>
          <a:srgbClr val="FFE2C5"/>
        </a:lt1>
        <a:dk2>
          <a:srgbClr val="007D7A"/>
        </a:dk2>
        <a:lt2>
          <a:srgbClr val="C0C0C0"/>
        </a:lt2>
        <a:accent1>
          <a:srgbClr val="EAEAEA"/>
        </a:accent1>
        <a:accent2>
          <a:srgbClr val="B26EB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0088E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7A77"/>
        </a:dk1>
        <a:lt1>
          <a:srgbClr val="FFFFFF"/>
        </a:lt1>
        <a:dk2>
          <a:srgbClr val="003399"/>
        </a:dk2>
        <a:lt2>
          <a:srgbClr val="C0C0C0"/>
        </a:lt2>
        <a:accent1>
          <a:srgbClr val="EBF7FF"/>
        </a:accent1>
        <a:accent2>
          <a:srgbClr val="33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DC5900"/>
        </a:hlink>
        <a:folHlink>
          <a:srgbClr val="7979A5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5FBE"/>
        </a:dk1>
        <a:lt1>
          <a:srgbClr val="FFFFDD"/>
        </a:lt1>
        <a:dk2>
          <a:srgbClr val="2C5884"/>
        </a:dk2>
        <a:lt2>
          <a:srgbClr val="C0C0C0"/>
        </a:lt2>
        <a:accent1>
          <a:srgbClr val="E9F7FF"/>
        </a:accent1>
        <a:accent2>
          <a:srgbClr val="F894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B20048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5D5D8B"/>
        </a:dk1>
        <a:lt1>
          <a:srgbClr val="DAEADE"/>
        </a:lt1>
        <a:dk2>
          <a:srgbClr val="A25269"/>
        </a:dk2>
        <a:lt2>
          <a:srgbClr val="C0C0C0"/>
        </a:lt2>
        <a:accent1>
          <a:srgbClr val="FFFFDD"/>
        </a:accent1>
        <a:accent2>
          <a:srgbClr val="3399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6699"/>
        </a:hlink>
        <a:folHlink>
          <a:srgbClr val="F08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66"/>
        </a:dk1>
        <a:lt1>
          <a:srgbClr val="CCECFF"/>
        </a:lt1>
        <a:dk2>
          <a:srgbClr val="336699"/>
        </a:dk2>
        <a:lt2>
          <a:srgbClr val="C0C0C0"/>
        </a:lt2>
        <a:accent1>
          <a:srgbClr val="FFFFCC"/>
        </a:accent1>
        <a:accent2>
          <a:srgbClr val="FF66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FF"/>
        </a:hlink>
        <a:folHlink>
          <a:srgbClr val="BE547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33CC"/>
        </a:dk1>
        <a:lt1>
          <a:srgbClr val="FFE9E9"/>
        </a:lt1>
        <a:dk2>
          <a:srgbClr val="000000"/>
        </a:dk2>
        <a:lt2>
          <a:srgbClr val="C0C0C0"/>
        </a:lt2>
        <a:accent1>
          <a:srgbClr val="D5E5DB"/>
        </a:accent1>
        <a:accent2>
          <a:srgbClr val="33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00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336699"/>
        </a:dk1>
        <a:lt1>
          <a:srgbClr val="F4E9E0"/>
        </a:lt1>
        <a:dk2>
          <a:srgbClr val="DC5900"/>
        </a:dk2>
        <a:lt2>
          <a:srgbClr val="C0C0C0"/>
        </a:lt2>
        <a:accent1>
          <a:srgbClr val="E4E4E4"/>
        </a:accent1>
        <a:accent2>
          <a:srgbClr val="3399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66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CC3300"/>
        </a:dk1>
        <a:lt1>
          <a:srgbClr val="E5E5FF"/>
        </a:lt1>
        <a:dk2>
          <a:srgbClr val="565680"/>
        </a:dk2>
        <a:lt2>
          <a:srgbClr val="C0C0C0"/>
        </a:lt2>
        <a:accent1>
          <a:srgbClr val="E6E4EC"/>
        </a:accent1>
        <a:accent2>
          <a:srgbClr val="0066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8080"/>
        </a:hlink>
        <a:folHlink>
          <a:srgbClr val="7B7BA7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99"/>
        </a:dk1>
        <a:lt1>
          <a:srgbClr val="FFE2C5"/>
        </a:lt1>
        <a:dk2>
          <a:srgbClr val="007D7A"/>
        </a:dk2>
        <a:lt2>
          <a:srgbClr val="C0C0C0"/>
        </a:lt2>
        <a:accent1>
          <a:srgbClr val="EAEAEA"/>
        </a:accent1>
        <a:accent2>
          <a:srgbClr val="B26EB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0088E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7A77"/>
        </a:dk1>
        <a:lt1>
          <a:srgbClr val="FFFFFF"/>
        </a:lt1>
        <a:dk2>
          <a:srgbClr val="003399"/>
        </a:dk2>
        <a:lt2>
          <a:srgbClr val="C0C0C0"/>
        </a:lt2>
        <a:accent1>
          <a:srgbClr val="EBF7FF"/>
        </a:accent1>
        <a:accent2>
          <a:srgbClr val="33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DC5900"/>
        </a:hlink>
        <a:folHlink>
          <a:srgbClr val="7979A5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5FBE"/>
        </a:dk1>
        <a:lt1>
          <a:srgbClr val="FFFFDD"/>
        </a:lt1>
        <a:dk2>
          <a:srgbClr val="2C5884"/>
        </a:dk2>
        <a:lt2>
          <a:srgbClr val="C0C0C0"/>
        </a:lt2>
        <a:accent1>
          <a:srgbClr val="E9F7FF"/>
        </a:accent1>
        <a:accent2>
          <a:srgbClr val="F894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B20048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5D5D8B"/>
        </a:dk1>
        <a:lt1>
          <a:srgbClr val="DAEADE"/>
        </a:lt1>
        <a:dk2>
          <a:srgbClr val="A25269"/>
        </a:dk2>
        <a:lt2>
          <a:srgbClr val="C0C0C0"/>
        </a:lt2>
        <a:accent1>
          <a:srgbClr val="FFFFDD"/>
        </a:accent1>
        <a:accent2>
          <a:srgbClr val="3399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6699"/>
        </a:hlink>
        <a:folHlink>
          <a:srgbClr val="F08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66"/>
        </a:dk1>
        <a:lt1>
          <a:srgbClr val="CCECFF"/>
        </a:lt1>
        <a:dk2>
          <a:srgbClr val="336699"/>
        </a:dk2>
        <a:lt2>
          <a:srgbClr val="C0C0C0"/>
        </a:lt2>
        <a:accent1>
          <a:srgbClr val="FFFFCC"/>
        </a:accent1>
        <a:accent2>
          <a:srgbClr val="FF66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FF"/>
        </a:hlink>
        <a:folHlink>
          <a:srgbClr val="BE547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33CC"/>
        </a:dk1>
        <a:lt1>
          <a:srgbClr val="FFE9E9"/>
        </a:lt1>
        <a:dk2>
          <a:srgbClr val="000000"/>
        </a:dk2>
        <a:lt2>
          <a:srgbClr val="C0C0C0"/>
        </a:lt2>
        <a:accent1>
          <a:srgbClr val="D5E5DB"/>
        </a:accent1>
        <a:accent2>
          <a:srgbClr val="33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00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336699"/>
        </a:dk1>
        <a:lt1>
          <a:srgbClr val="F4E9E0"/>
        </a:lt1>
        <a:dk2>
          <a:srgbClr val="DC5900"/>
        </a:dk2>
        <a:lt2>
          <a:srgbClr val="C0C0C0"/>
        </a:lt2>
        <a:accent1>
          <a:srgbClr val="E4E4E4"/>
        </a:accent1>
        <a:accent2>
          <a:srgbClr val="3399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66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CC3300"/>
        </a:dk1>
        <a:lt1>
          <a:srgbClr val="E5E5FF"/>
        </a:lt1>
        <a:dk2>
          <a:srgbClr val="565680"/>
        </a:dk2>
        <a:lt2>
          <a:srgbClr val="C0C0C0"/>
        </a:lt2>
        <a:accent1>
          <a:srgbClr val="E6E4EC"/>
        </a:accent1>
        <a:accent2>
          <a:srgbClr val="0066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8080"/>
        </a:hlink>
        <a:folHlink>
          <a:srgbClr val="7B7BA7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99"/>
        </a:dk1>
        <a:lt1>
          <a:srgbClr val="FFE2C5"/>
        </a:lt1>
        <a:dk2>
          <a:srgbClr val="007D7A"/>
        </a:dk2>
        <a:lt2>
          <a:srgbClr val="C0C0C0"/>
        </a:lt2>
        <a:accent1>
          <a:srgbClr val="EAEAEA"/>
        </a:accent1>
        <a:accent2>
          <a:srgbClr val="B26EB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0088E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7A77"/>
        </a:dk1>
        <a:lt1>
          <a:srgbClr val="FFFFFF"/>
        </a:lt1>
        <a:dk2>
          <a:srgbClr val="003399"/>
        </a:dk2>
        <a:lt2>
          <a:srgbClr val="C0C0C0"/>
        </a:lt2>
        <a:accent1>
          <a:srgbClr val="EBF7FF"/>
        </a:accent1>
        <a:accent2>
          <a:srgbClr val="33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DC5900"/>
        </a:hlink>
        <a:folHlink>
          <a:srgbClr val="7979A5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5FBE"/>
        </a:dk1>
        <a:lt1>
          <a:srgbClr val="FFFFDD"/>
        </a:lt1>
        <a:dk2>
          <a:srgbClr val="2C5884"/>
        </a:dk2>
        <a:lt2>
          <a:srgbClr val="C0C0C0"/>
        </a:lt2>
        <a:accent1>
          <a:srgbClr val="E9F7FF"/>
        </a:accent1>
        <a:accent2>
          <a:srgbClr val="F894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B20048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5D5D8B"/>
        </a:dk1>
        <a:lt1>
          <a:srgbClr val="DAEADE"/>
        </a:lt1>
        <a:dk2>
          <a:srgbClr val="A25269"/>
        </a:dk2>
        <a:lt2>
          <a:srgbClr val="C0C0C0"/>
        </a:lt2>
        <a:accent1>
          <a:srgbClr val="FFFFDD"/>
        </a:accent1>
        <a:accent2>
          <a:srgbClr val="3399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6699"/>
        </a:hlink>
        <a:folHlink>
          <a:srgbClr val="F08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66"/>
        </a:dk1>
        <a:lt1>
          <a:srgbClr val="CCECFF"/>
        </a:lt1>
        <a:dk2>
          <a:srgbClr val="336699"/>
        </a:dk2>
        <a:lt2>
          <a:srgbClr val="C0C0C0"/>
        </a:lt2>
        <a:accent1>
          <a:srgbClr val="FFFFCC"/>
        </a:accent1>
        <a:accent2>
          <a:srgbClr val="FF66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FF"/>
        </a:hlink>
        <a:folHlink>
          <a:srgbClr val="BE547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33CC"/>
        </a:dk1>
        <a:lt1>
          <a:srgbClr val="FFE9E9"/>
        </a:lt1>
        <a:dk2>
          <a:srgbClr val="000000"/>
        </a:dk2>
        <a:lt2>
          <a:srgbClr val="C0C0C0"/>
        </a:lt2>
        <a:accent1>
          <a:srgbClr val="D5E5DB"/>
        </a:accent1>
        <a:accent2>
          <a:srgbClr val="33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00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336699"/>
        </a:dk1>
        <a:lt1>
          <a:srgbClr val="F4E9E0"/>
        </a:lt1>
        <a:dk2>
          <a:srgbClr val="DC5900"/>
        </a:dk2>
        <a:lt2>
          <a:srgbClr val="C0C0C0"/>
        </a:lt2>
        <a:accent1>
          <a:srgbClr val="E4E4E4"/>
        </a:accent1>
        <a:accent2>
          <a:srgbClr val="3399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66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CC3300"/>
        </a:dk1>
        <a:lt1>
          <a:srgbClr val="E5E5FF"/>
        </a:lt1>
        <a:dk2>
          <a:srgbClr val="565680"/>
        </a:dk2>
        <a:lt2>
          <a:srgbClr val="C0C0C0"/>
        </a:lt2>
        <a:accent1>
          <a:srgbClr val="E6E4EC"/>
        </a:accent1>
        <a:accent2>
          <a:srgbClr val="0066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8080"/>
        </a:hlink>
        <a:folHlink>
          <a:srgbClr val="7B7BA7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99"/>
        </a:dk1>
        <a:lt1>
          <a:srgbClr val="FFE2C5"/>
        </a:lt1>
        <a:dk2>
          <a:srgbClr val="007D7A"/>
        </a:dk2>
        <a:lt2>
          <a:srgbClr val="C0C0C0"/>
        </a:lt2>
        <a:accent1>
          <a:srgbClr val="EAEAEA"/>
        </a:accent1>
        <a:accent2>
          <a:srgbClr val="B26EB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0088E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7A77"/>
        </a:dk1>
        <a:lt1>
          <a:srgbClr val="FFFFFF"/>
        </a:lt1>
        <a:dk2>
          <a:srgbClr val="003399"/>
        </a:dk2>
        <a:lt2>
          <a:srgbClr val="C0C0C0"/>
        </a:lt2>
        <a:accent1>
          <a:srgbClr val="EBF7FF"/>
        </a:accent1>
        <a:accent2>
          <a:srgbClr val="33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DC5900"/>
        </a:hlink>
        <a:folHlink>
          <a:srgbClr val="7979A5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5FBE"/>
        </a:dk1>
        <a:lt1>
          <a:srgbClr val="FFFFDD"/>
        </a:lt1>
        <a:dk2>
          <a:srgbClr val="2C5884"/>
        </a:dk2>
        <a:lt2>
          <a:srgbClr val="C0C0C0"/>
        </a:lt2>
        <a:accent1>
          <a:srgbClr val="E9F7FF"/>
        </a:accent1>
        <a:accent2>
          <a:srgbClr val="F894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B20048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5D5D8B"/>
        </a:dk1>
        <a:lt1>
          <a:srgbClr val="DAEADE"/>
        </a:lt1>
        <a:dk2>
          <a:srgbClr val="A25269"/>
        </a:dk2>
        <a:lt2>
          <a:srgbClr val="C0C0C0"/>
        </a:lt2>
        <a:accent1>
          <a:srgbClr val="FFFFDD"/>
        </a:accent1>
        <a:accent2>
          <a:srgbClr val="3399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6699"/>
        </a:hlink>
        <a:folHlink>
          <a:srgbClr val="F08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66"/>
        </a:dk1>
        <a:lt1>
          <a:srgbClr val="CCECFF"/>
        </a:lt1>
        <a:dk2>
          <a:srgbClr val="336699"/>
        </a:dk2>
        <a:lt2>
          <a:srgbClr val="C0C0C0"/>
        </a:lt2>
        <a:accent1>
          <a:srgbClr val="FFFFCC"/>
        </a:accent1>
        <a:accent2>
          <a:srgbClr val="FF66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FF"/>
        </a:hlink>
        <a:folHlink>
          <a:srgbClr val="BE547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33CC"/>
        </a:dk1>
        <a:lt1>
          <a:srgbClr val="FFE9E9"/>
        </a:lt1>
        <a:dk2>
          <a:srgbClr val="000000"/>
        </a:dk2>
        <a:lt2>
          <a:srgbClr val="C0C0C0"/>
        </a:lt2>
        <a:accent1>
          <a:srgbClr val="D5E5DB"/>
        </a:accent1>
        <a:accent2>
          <a:srgbClr val="33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00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336699"/>
        </a:dk1>
        <a:lt1>
          <a:srgbClr val="F4E9E0"/>
        </a:lt1>
        <a:dk2>
          <a:srgbClr val="DC5900"/>
        </a:dk2>
        <a:lt2>
          <a:srgbClr val="C0C0C0"/>
        </a:lt2>
        <a:accent1>
          <a:srgbClr val="E4E4E4"/>
        </a:accent1>
        <a:accent2>
          <a:srgbClr val="3399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66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CC3300"/>
        </a:dk1>
        <a:lt1>
          <a:srgbClr val="E5E5FF"/>
        </a:lt1>
        <a:dk2>
          <a:srgbClr val="565680"/>
        </a:dk2>
        <a:lt2>
          <a:srgbClr val="C0C0C0"/>
        </a:lt2>
        <a:accent1>
          <a:srgbClr val="E6E4EC"/>
        </a:accent1>
        <a:accent2>
          <a:srgbClr val="0066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8080"/>
        </a:hlink>
        <a:folHlink>
          <a:srgbClr val="7B7BA7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99"/>
        </a:dk1>
        <a:lt1>
          <a:srgbClr val="FFE2C5"/>
        </a:lt1>
        <a:dk2>
          <a:srgbClr val="007D7A"/>
        </a:dk2>
        <a:lt2>
          <a:srgbClr val="C0C0C0"/>
        </a:lt2>
        <a:accent1>
          <a:srgbClr val="EAEAEA"/>
        </a:accent1>
        <a:accent2>
          <a:srgbClr val="B26EB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0088E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7A77"/>
        </a:dk1>
        <a:lt1>
          <a:srgbClr val="FFFFFF"/>
        </a:lt1>
        <a:dk2>
          <a:srgbClr val="003399"/>
        </a:dk2>
        <a:lt2>
          <a:srgbClr val="C0C0C0"/>
        </a:lt2>
        <a:accent1>
          <a:srgbClr val="EBF7FF"/>
        </a:accent1>
        <a:accent2>
          <a:srgbClr val="33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DC5900"/>
        </a:hlink>
        <a:folHlink>
          <a:srgbClr val="7979A5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5FBE"/>
        </a:dk1>
        <a:lt1>
          <a:srgbClr val="FFFFDD"/>
        </a:lt1>
        <a:dk2>
          <a:srgbClr val="2C5884"/>
        </a:dk2>
        <a:lt2>
          <a:srgbClr val="C0C0C0"/>
        </a:lt2>
        <a:accent1>
          <a:srgbClr val="E9F7FF"/>
        </a:accent1>
        <a:accent2>
          <a:srgbClr val="F894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B20048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5D5D8B"/>
        </a:dk1>
        <a:lt1>
          <a:srgbClr val="DAEADE"/>
        </a:lt1>
        <a:dk2>
          <a:srgbClr val="A25269"/>
        </a:dk2>
        <a:lt2>
          <a:srgbClr val="C0C0C0"/>
        </a:lt2>
        <a:accent1>
          <a:srgbClr val="FFFFDD"/>
        </a:accent1>
        <a:accent2>
          <a:srgbClr val="3399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6699"/>
        </a:hlink>
        <a:folHlink>
          <a:srgbClr val="F08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66"/>
        </a:dk1>
        <a:lt1>
          <a:srgbClr val="CCECFF"/>
        </a:lt1>
        <a:dk2>
          <a:srgbClr val="336699"/>
        </a:dk2>
        <a:lt2>
          <a:srgbClr val="C0C0C0"/>
        </a:lt2>
        <a:accent1>
          <a:srgbClr val="FFFFCC"/>
        </a:accent1>
        <a:accent2>
          <a:srgbClr val="FF66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FF"/>
        </a:hlink>
        <a:folHlink>
          <a:srgbClr val="BE547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33CC"/>
        </a:dk1>
        <a:lt1>
          <a:srgbClr val="FFE9E9"/>
        </a:lt1>
        <a:dk2>
          <a:srgbClr val="000000"/>
        </a:dk2>
        <a:lt2>
          <a:srgbClr val="C0C0C0"/>
        </a:lt2>
        <a:accent1>
          <a:srgbClr val="D5E5DB"/>
        </a:accent1>
        <a:accent2>
          <a:srgbClr val="33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00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336699"/>
        </a:dk1>
        <a:lt1>
          <a:srgbClr val="F4E9E0"/>
        </a:lt1>
        <a:dk2>
          <a:srgbClr val="DC5900"/>
        </a:dk2>
        <a:lt2>
          <a:srgbClr val="C0C0C0"/>
        </a:lt2>
        <a:accent1>
          <a:srgbClr val="E4E4E4"/>
        </a:accent1>
        <a:accent2>
          <a:srgbClr val="3399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66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CC3300"/>
        </a:dk1>
        <a:lt1>
          <a:srgbClr val="E5E5FF"/>
        </a:lt1>
        <a:dk2>
          <a:srgbClr val="565680"/>
        </a:dk2>
        <a:lt2>
          <a:srgbClr val="C0C0C0"/>
        </a:lt2>
        <a:accent1>
          <a:srgbClr val="E6E4EC"/>
        </a:accent1>
        <a:accent2>
          <a:srgbClr val="0066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8080"/>
        </a:hlink>
        <a:folHlink>
          <a:srgbClr val="7B7BA7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99"/>
        </a:dk1>
        <a:lt1>
          <a:srgbClr val="FFE2C5"/>
        </a:lt1>
        <a:dk2>
          <a:srgbClr val="007D7A"/>
        </a:dk2>
        <a:lt2>
          <a:srgbClr val="C0C0C0"/>
        </a:lt2>
        <a:accent1>
          <a:srgbClr val="EAEAEA"/>
        </a:accent1>
        <a:accent2>
          <a:srgbClr val="B26EB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0088E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7A77"/>
        </a:dk1>
        <a:lt1>
          <a:srgbClr val="FFFFFF"/>
        </a:lt1>
        <a:dk2>
          <a:srgbClr val="003399"/>
        </a:dk2>
        <a:lt2>
          <a:srgbClr val="C0C0C0"/>
        </a:lt2>
        <a:accent1>
          <a:srgbClr val="EBF7FF"/>
        </a:accent1>
        <a:accent2>
          <a:srgbClr val="33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DC5900"/>
        </a:hlink>
        <a:folHlink>
          <a:srgbClr val="7979A5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5FBE"/>
        </a:dk1>
        <a:lt1>
          <a:srgbClr val="FFFFDD"/>
        </a:lt1>
        <a:dk2>
          <a:srgbClr val="2C5884"/>
        </a:dk2>
        <a:lt2>
          <a:srgbClr val="C0C0C0"/>
        </a:lt2>
        <a:accent1>
          <a:srgbClr val="E9F7FF"/>
        </a:accent1>
        <a:accent2>
          <a:srgbClr val="F894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B20048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5D5D8B"/>
        </a:dk1>
        <a:lt1>
          <a:srgbClr val="DAEADE"/>
        </a:lt1>
        <a:dk2>
          <a:srgbClr val="A25269"/>
        </a:dk2>
        <a:lt2>
          <a:srgbClr val="C0C0C0"/>
        </a:lt2>
        <a:accent1>
          <a:srgbClr val="FFFFDD"/>
        </a:accent1>
        <a:accent2>
          <a:srgbClr val="3399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6699"/>
        </a:hlink>
        <a:folHlink>
          <a:srgbClr val="F08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66"/>
        </a:dk1>
        <a:lt1>
          <a:srgbClr val="CCECFF"/>
        </a:lt1>
        <a:dk2>
          <a:srgbClr val="336699"/>
        </a:dk2>
        <a:lt2>
          <a:srgbClr val="C0C0C0"/>
        </a:lt2>
        <a:accent1>
          <a:srgbClr val="FFFFCC"/>
        </a:accent1>
        <a:accent2>
          <a:srgbClr val="FF66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FF"/>
        </a:hlink>
        <a:folHlink>
          <a:srgbClr val="BE547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33CC"/>
        </a:dk1>
        <a:lt1>
          <a:srgbClr val="FFE9E9"/>
        </a:lt1>
        <a:dk2>
          <a:srgbClr val="000000"/>
        </a:dk2>
        <a:lt2>
          <a:srgbClr val="C0C0C0"/>
        </a:lt2>
        <a:accent1>
          <a:srgbClr val="D5E5DB"/>
        </a:accent1>
        <a:accent2>
          <a:srgbClr val="33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00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336699"/>
        </a:dk1>
        <a:lt1>
          <a:srgbClr val="F4E9E0"/>
        </a:lt1>
        <a:dk2>
          <a:srgbClr val="DC5900"/>
        </a:dk2>
        <a:lt2>
          <a:srgbClr val="C0C0C0"/>
        </a:lt2>
        <a:accent1>
          <a:srgbClr val="E4E4E4"/>
        </a:accent1>
        <a:accent2>
          <a:srgbClr val="3399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66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CC3300"/>
        </a:dk1>
        <a:lt1>
          <a:srgbClr val="E5E5FF"/>
        </a:lt1>
        <a:dk2>
          <a:srgbClr val="565680"/>
        </a:dk2>
        <a:lt2>
          <a:srgbClr val="C0C0C0"/>
        </a:lt2>
        <a:accent1>
          <a:srgbClr val="E6E4EC"/>
        </a:accent1>
        <a:accent2>
          <a:srgbClr val="0066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8080"/>
        </a:hlink>
        <a:folHlink>
          <a:srgbClr val="7B7BA7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99"/>
        </a:dk1>
        <a:lt1>
          <a:srgbClr val="FFE2C5"/>
        </a:lt1>
        <a:dk2>
          <a:srgbClr val="007D7A"/>
        </a:dk2>
        <a:lt2>
          <a:srgbClr val="C0C0C0"/>
        </a:lt2>
        <a:accent1>
          <a:srgbClr val="EAEAEA"/>
        </a:accent1>
        <a:accent2>
          <a:srgbClr val="B26EB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0088E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7A77"/>
        </a:dk1>
        <a:lt1>
          <a:srgbClr val="FFFFFF"/>
        </a:lt1>
        <a:dk2>
          <a:srgbClr val="003399"/>
        </a:dk2>
        <a:lt2>
          <a:srgbClr val="C0C0C0"/>
        </a:lt2>
        <a:accent1>
          <a:srgbClr val="EBF7FF"/>
        </a:accent1>
        <a:accent2>
          <a:srgbClr val="33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DC5900"/>
        </a:hlink>
        <a:folHlink>
          <a:srgbClr val="7979A5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5FBE"/>
        </a:dk1>
        <a:lt1>
          <a:srgbClr val="FFFFDD"/>
        </a:lt1>
        <a:dk2>
          <a:srgbClr val="2C5884"/>
        </a:dk2>
        <a:lt2>
          <a:srgbClr val="C0C0C0"/>
        </a:lt2>
        <a:accent1>
          <a:srgbClr val="E9F7FF"/>
        </a:accent1>
        <a:accent2>
          <a:srgbClr val="F894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B20048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5D5D8B"/>
        </a:dk1>
        <a:lt1>
          <a:srgbClr val="DAEADE"/>
        </a:lt1>
        <a:dk2>
          <a:srgbClr val="A25269"/>
        </a:dk2>
        <a:lt2>
          <a:srgbClr val="C0C0C0"/>
        </a:lt2>
        <a:accent1>
          <a:srgbClr val="FFFFDD"/>
        </a:accent1>
        <a:accent2>
          <a:srgbClr val="3399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6699"/>
        </a:hlink>
        <a:folHlink>
          <a:srgbClr val="F08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66"/>
        </a:dk1>
        <a:lt1>
          <a:srgbClr val="CCECFF"/>
        </a:lt1>
        <a:dk2>
          <a:srgbClr val="336699"/>
        </a:dk2>
        <a:lt2>
          <a:srgbClr val="C0C0C0"/>
        </a:lt2>
        <a:accent1>
          <a:srgbClr val="FFFFCC"/>
        </a:accent1>
        <a:accent2>
          <a:srgbClr val="FF66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FF"/>
        </a:hlink>
        <a:folHlink>
          <a:srgbClr val="BE547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33CC"/>
        </a:dk1>
        <a:lt1>
          <a:srgbClr val="FFE9E9"/>
        </a:lt1>
        <a:dk2>
          <a:srgbClr val="000000"/>
        </a:dk2>
        <a:lt2>
          <a:srgbClr val="C0C0C0"/>
        </a:lt2>
        <a:accent1>
          <a:srgbClr val="D5E5DB"/>
        </a:accent1>
        <a:accent2>
          <a:srgbClr val="33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00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336699"/>
        </a:dk1>
        <a:lt1>
          <a:srgbClr val="F4E9E0"/>
        </a:lt1>
        <a:dk2>
          <a:srgbClr val="DC5900"/>
        </a:dk2>
        <a:lt2>
          <a:srgbClr val="C0C0C0"/>
        </a:lt2>
        <a:accent1>
          <a:srgbClr val="E4E4E4"/>
        </a:accent1>
        <a:accent2>
          <a:srgbClr val="3399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66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CC3300"/>
        </a:dk1>
        <a:lt1>
          <a:srgbClr val="E5E5FF"/>
        </a:lt1>
        <a:dk2>
          <a:srgbClr val="565680"/>
        </a:dk2>
        <a:lt2>
          <a:srgbClr val="C0C0C0"/>
        </a:lt2>
        <a:accent1>
          <a:srgbClr val="E6E4EC"/>
        </a:accent1>
        <a:accent2>
          <a:srgbClr val="0066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8080"/>
        </a:hlink>
        <a:folHlink>
          <a:srgbClr val="7B7BA7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99"/>
        </a:dk1>
        <a:lt1>
          <a:srgbClr val="FFE2C5"/>
        </a:lt1>
        <a:dk2>
          <a:srgbClr val="007D7A"/>
        </a:dk2>
        <a:lt2>
          <a:srgbClr val="C0C0C0"/>
        </a:lt2>
        <a:accent1>
          <a:srgbClr val="EAEAEA"/>
        </a:accent1>
        <a:accent2>
          <a:srgbClr val="B26EB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0088E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7A77"/>
        </a:dk1>
        <a:lt1>
          <a:srgbClr val="FFFFFF"/>
        </a:lt1>
        <a:dk2>
          <a:srgbClr val="003399"/>
        </a:dk2>
        <a:lt2>
          <a:srgbClr val="C0C0C0"/>
        </a:lt2>
        <a:accent1>
          <a:srgbClr val="EBF7FF"/>
        </a:accent1>
        <a:accent2>
          <a:srgbClr val="33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DC5900"/>
        </a:hlink>
        <a:folHlink>
          <a:srgbClr val="7979A5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5FBE"/>
        </a:dk1>
        <a:lt1>
          <a:srgbClr val="FFFFDD"/>
        </a:lt1>
        <a:dk2>
          <a:srgbClr val="2C5884"/>
        </a:dk2>
        <a:lt2>
          <a:srgbClr val="C0C0C0"/>
        </a:lt2>
        <a:accent1>
          <a:srgbClr val="E9F7FF"/>
        </a:accent1>
        <a:accent2>
          <a:srgbClr val="F894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B20048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5D5D8B"/>
        </a:dk1>
        <a:lt1>
          <a:srgbClr val="DAEADE"/>
        </a:lt1>
        <a:dk2>
          <a:srgbClr val="A25269"/>
        </a:dk2>
        <a:lt2>
          <a:srgbClr val="C0C0C0"/>
        </a:lt2>
        <a:accent1>
          <a:srgbClr val="FFFFDD"/>
        </a:accent1>
        <a:accent2>
          <a:srgbClr val="3399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6699"/>
        </a:hlink>
        <a:folHlink>
          <a:srgbClr val="F08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66"/>
        </a:dk1>
        <a:lt1>
          <a:srgbClr val="CCECFF"/>
        </a:lt1>
        <a:dk2>
          <a:srgbClr val="336699"/>
        </a:dk2>
        <a:lt2>
          <a:srgbClr val="C0C0C0"/>
        </a:lt2>
        <a:accent1>
          <a:srgbClr val="FFFFCC"/>
        </a:accent1>
        <a:accent2>
          <a:srgbClr val="FF66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FF"/>
        </a:hlink>
        <a:folHlink>
          <a:srgbClr val="BE547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33CC"/>
        </a:dk1>
        <a:lt1>
          <a:srgbClr val="FFE9E9"/>
        </a:lt1>
        <a:dk2>
          <a:srgbClr val="000000"/>
        </a:dk2>
        <a:lt2>
          <a:srgbClr val="C0C0C0"/>
        </a:lt2>
        <a:accent1>
          <a:srgbClr val="D5E5DB"/>
        </a:accent1>
        <a:accent2>
          <a:srgbClr val="33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00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336699"/>
        </a:dk1>
        <a:lt1>
          <a:srgbClr val="F4E9E0"/>
        </a:lt1>
        <a:dk2>
          <a:srgbClr val="DC5900"/>
        </a:dk2>
        <a:lt2>
          <a:srgbClr val="C0C0C0"/>
        </a:lt2>
        <a:accent1>
          <a:srgbClr val="E4E4E4"/>
        </a:accent1>
        <a:accent2>
          <a:srgbClr val="3399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66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CC3300"/>
        </a:dk1>
        <a:lt1>
          <a:srgbClr val="E5E5FF"/>
        </a:lt1>
        <a:dk2>
          <a:srgbClr val="565680"/>
        </a:dk2>
        <a:lt2>
          <a:srgbClr val="C0C0C0"/>
        </a:lt2>
        <a:accent1>
          <a:srgbClr val="E6E4EC"/>
        </a:accent1>
        <a:accent2>
          <a:srgbClr val="0066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8080"/>
        </a:hlink>
        <a:folHlink>
          <a:srgbClr val="7B7BA7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99"/>
        </a:dk1>
        <a:lt1>
          <a:srgbClr val="FFE2C5"/>
        </a:lt1>
        <a:dk2>
          <a:srgbClr val="007D7A"/>
        </a:dk2>
        <a:lt2>
          <a:srgbClr val="C0C0C0"/>
        </a:lt2>
        <a:accent1>
          <a:srgbClr val="EAEAEA"/>
        </a:accent1>
        <a:accent2>
          <a:srgbClr val="B26EB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0088E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7A77"/>
        </a:dk1>
        <a:lt1>
          <a:srgbClr val="FFFFFF"/>
        </a:lt1>
        <a:dk2>
          <a:srgbClr val="003399"/>
        </a:dk2>
        <a:lt2>
          <a:srgbClr val="C0C0C0"/>
        </a:lt2>
        <a:accent1>
          <a:srgbClr val="EBF7FF"/>
        </a:accent1>
        <a:accent2>
          <a:srgbClr val="33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DC5900"/>
        </a:hlink>
        <a:folHlink>
          <a:srgbClr val="7979A5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5FBE"/>
        </a:dk1>
        <a:lt1>
          <a:srgbClr val="FFFFDD"/>
        </a:lt1>
        <a:dk2>
          <a:srgbClr val="2C5884"/>
        </a:dk2>
        <a:lt2>
          <a:srgbClr val="C0C0C0"/>
        </a:lt2>
        <a:accent1>
          <a:srgbClr val="E9F7FF"/>
        </a:accent1>
        <a:accent2>
          <a:srgbClr val="F894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B20048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5D5D8B"/>
        </a:dk1>
        <a:lt1>
          <a:srgbClr val="DAEADE"/>
        </a:lt1>
        <a:dk2>
          <a:srgbClr val="A25269"/>
        </a:dk2>
        <a:lt2>
          <a:srgbClr val="C0C0C0"/>
        </a:lt2>
        <a:accent1>
          <a:srgbClr val="FFFFDD"/>
        </a:accent1>
        <a:accent2>
          <a:srgbClr val="3399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6699"/>
        </a:hlink>
        <a:folHlink>
          <a:srgbClr val="F08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66"/>
        </a:dk1>
        <a:lt1>
          <a:srgbClr val="CCECFF"/>
        </a:lt1>
        <a:dk2>
          <a:srgbClr val="336699"/>
        </a:dk2>
        <a:lt2>
          <a:srgbClr val="C0C0C0"/>
        </a:lt2>
        <a:accent1>
          <a:srgbClr val="FFFFCC"/>
        </a:accent1>
        <a:accent2>
          <a:srgbClr val="FF66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FF"/>
        </a:hlink>
        <a:folHlink>
          <a:srgbClr val="BE547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33CC"/>
        </a:dk1>
        <a:lt1>
          <a:srgbClr val="FFE9E9"/>
        </a:lt1>
        <a:dk2>
          <a:srgbClr val="000000"/>
        </a:dk2>
        <a:lt2>
          <a:srgbClr val="C0C0C0"/>
        </a:lt2>
        <a:accent1>
          <a:srgbClr val="D5E5DB"/>
        </a:accent1>
        <a:accent2>
          <a:srgbClr val="33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00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336699"/>
        </a:dk1>
        <a:lt1>
          <a:srgbClr val="F4E9E0"/>
        </a:lt1>
        <a:dk2>
          <a:srgbClr val="DC5900"/>
        </a:dk2>
        <a:lt2>
          <a:srgbClr val="C0C0C0"/>
        </a:lt2>
        <a:accent1>
          <a:srgbClr val="E4E4E4"/>
        </a:accent1>
        <a:accent2>
          <a:srgbClr val="3399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66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CC3300"/>
        </a:dk1>
        <a:lt1>
          <a:srgbClr val="E5E5FF"/>
        </a:lt1>
        <a:dk2>
          <a:srgbClr val="565680"/>
        </a:dk2>
        <a:lt2>
          <a:srgbClr val="C0C0C0"/>
        </a:lt2>
        <a:accent1>
          <a:srgbClr val="E6E4EC"/>
        </a:accent1>
        <a:accent2>
          <a:srgbClr val="0066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8080"/>
        </a:hlink>
        <a:folHlink>
          <a:srgbClr val="7B7BA7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99"/>
        </a:dk1>
        <a:lt1>
          <a:srgbClr val="FFE2C5"/>
        </a:lt1>
        <a:dk2>
          <a:srgbClr val="007D7A"/>
        </a:dk2>
        <a:lt2>
          <a:srgbClr val="C0C0C0"/>
        </a:lt2>
        <a:accent1>
          <a:srgbClr val="EAEAEA"/>
        </a:accent1>
        <a:accent2>
          <a:srgbClr val="B26EB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0088E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7A77"/>
        </a:dk1>
        <a:lt1>
          <a:srgbClr val="FFFFFF"/>
        </a:lt1>
        <a:dk2>
          <a:srgbClr val="003399"/>
        </a:dk2>
        <a:lt2>
          <a:srgbClr val="C0C0C0"/>
        </a:lt2>
        <a:accent1>
          <a:srgbClr val="EBF7FF"/>
        </a:accent1>
        <a:accent2>
          <a:srgbClr val="33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DC5900"/>
        </a:hlink>
        <a:folHlink>
          <a:srgbClr val="7979A5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5FBE"/>
        </a:dk1>
        <a:lt1>
          <a:srgbClr val="FFFFDD"/>
        </a:lt1>
        <a:dk2>
          <a:srgbClr val="2C5884"/>
        </a:dk2>
        <a:lt2>
          <a:srgbClr val="C0C0C0"/>
        </a:lt2>
        <a:accent1>
          <a:srgbClr val="E9F7FF"/>
        </a:accent1>
        <a:accent2>
          <a:srgbClr val="F894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B20048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5D5D8B"/>
        </a:dk1>
        <a:lt1>
          <a:srgbClr val="DAEADE"/>
        </a:lt1>
        <a:dk2>
          <a:srgbClr val="A25269"/>
        </a:dk2>
        <a:lt2>
          <a:srgbClr val="C0C0C0"/>
        </a:lt2>
        <a:accent1>
          <a:srgbClr val="FFFFDD"/>
        </a:accent1>
        <a:accent2>
          <a:srgbClr val="3399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6699"/>
        </a:hlink>
        <a:folHlink>
          <a:srgbClr val="F08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66"/>
        </a:dk1>
        <a:lt1>
          <a:srgbClr val="CCECFF"/>
        </a:lt1>
        <a:dk2>
          <a:srgbClr val="336699"/>
        </a:dk2>
        <a:lt2>
          <a:srgbClr val="C0C0C0"/>
        </a:lt2>
        <a:accent1>
          <a:srgbClr val="FFFFCC"/>
        </a:accent1>
        <a:accent2>
          <a:srgbClr val="FF66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FF"/>
        </a:hlink>
        <a:folHlink>
          <a:srgbClr val="BE547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33CC"/>
        </a:dk1>
        <a:lt1>
          <a:srgbClr val="FFE9E9"/>
        </a:lt1>
        <a:dk2>
          <a:srgbClr val="000000"/>
        </a:dk2>
        <a:lt2>
          <a:srgbClr val="C0C0C0"/>
        </a:lt2>
        <a:accent1>
          <a:srgbClr val="D5E5DB"/>
        </a:accent1>
        <a:accent2>
          <a:srgbClr val="33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00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336699"/>
        </a:dk1>
        <a:lt1>
          <a:srgbClr val="F4E9E0"/>
        </a:lt1>
        <a:dk2>
          <a:srgbClr val="DC5900"/>
        </a:dk2>
        <a:lt2>
          <a:srgbClr val="C0C0C0"/>
        </a:lt2>
        <a:accent1>
          <a:srgbClr val="E4E4E4"/>
        </a:accent1>
        <a:accent2>
          <a:srgbClr val="3399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66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CC3300"/>
        </a:dk1>
        <a:lt1>
          <a:srgbClr val="E5E5FF"/>
        </a:lt1>
        <a:dk2>
          <a:srgbClr val="565680"/>
        </a:dk2>
        <a:lt2>
          <a:srgbClr val="C0C0C0"/>
        </a:lt2>
        <a:accent1>
          <a:srgbClr val="E6E4EC"/>
        </a:accent1>
        <a:accent2>
          <a:srgbClr val="0066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8080"/>
        </a:hlink>
        <a:folHlink>
          <a:srgbClr val="7B7BA7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99"/>
        </a:dk1>
        <a:lt1>
          <a:srgbClr val="FFE2C5"/>
        </a:lt1>
        <a:dk2>
          <a:srgbClr val="007D7A"/>
        </a:dk2>
        <a:lt2>
          <a:srgbClr val="C0C0C0"/>
        </a:lt2>
        <a:accent1>
          <a:srgbClr val="EAEAEA"/>
        </a:accent1>
        <a:accent2>
          <a:srgbClr val="B26EB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0088E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7A77"/>
        </a:dk1>
        <a:lt1>
          <a:srgbClr val="FFFFFF"/>
        </a:lt1>
        <a:dk2>
          <a:srgbClr val="003399"/>
        </a:dk2>
        <a:lt2>
          <a:srgbClr val="C0C0C0"/>
        </a:lt2>
        <a:accent1>
          <a:srgbClr val="EBF7FF"/>
        </a:accent1>
        <a:accent2>
          <a:srgbClr val="33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DC5900"/>
        </a:hlink>
        <a:folHlink>
          <a:srgbClr val="7979A5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5FBE"/>
        </a:dk1>
        <a:lt1>
          <a:srgbClr val="FFFFDD"/>
        </a:lt1>
        <a:dk2>
          <a:srgbClr val="2C5884"/>
        </a:dk2>
        <a:lt2>
          <a:srgbClr val="C0C0C0"/>
        </a:lt2>
        <a:accent1>
          <a:srgbClr val="E9F7FF"/>
        </a:accent1>
        <a:accent2>
          <a:srgbClr val="F894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B20048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5D5D8B"/>
        </a:dk1>
        <a:lt1>
          <a:srgbClr val="DAEADE"/>
        </a:lt1>
        <a:dk2>
          <a:srgbClr val="A25269"/>
        </a:dk2>
        <a:lt2>
          <a:srgbClr val="C0C0C0"/>
        </a:lt2>
        <a:accent1>
          <a:srgbClr val="FFFFDD"/>
        </a:accent1>
        <a:accent2>
          <a:srgbClr val="3399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6699"/>
        </a:hlink>
        <a:folHlink>
          <a:srgbClr val="F08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66"/>
        </a:dk1>
        <a:lt1>
          <a:srgbClr val="CCECFF"/>
        </a:lt1>
        <a:dk2>
          <a:srgbClr val="336699"/>
        </a:dk2>
        <a:lt2>
          <a:srgbClr val="C0C0C0"/>
        </a:lt2>
        <a:accent1>
          <a:srgbClr val="FFFFCC"/>
        </a:accent1>
        <a:accent2>
          <a:srgbClr val="FF66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FF"/>
        </a:hlink>
        <a:folHlink>
          <a:srgbClr val="BE547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33CC"/>
        </a:dk1>
        <a:lt1>
          <a:srgbClr val="FFE9E9"/>
        </a:lt1>
        <a:dk2>
          <a:srgbClr val="000000"/>
        </a:dk2>
        <a:lt2>
          <a:srgbClr val="C0C0C0"/>
        </a:lt2>
        <a:accent1>
          <a:srgbClr val="D5E5DB"/>
        </a:accent1>
        <a:accent2>
          <a:srgbClr val="33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00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336699"/>
        </a:dk1>
        <a:lt1>
          <a:srgbClr val="F4E9E0"/>
        </a:lt1>
        <a:dk2>
          <a:srgbClr val="DC5900"/>
        </a:dk2>
        <a:lt2>
          <a:srgbClr val="C0C0C0"/>
        </a:lt2>
        <a:accent1>
          <a:srgbClr val="E4E4E4"/>
        </a:accent1>
        <a:accent2>
          <a:srgbClr val="3399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66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CC3300"/>
        </a:dk1>
        <a:lt1>
          <a:srgbClr val="E5E5FF"/>
        </a:lt1>
        <a:dk2>
          <a:srgbClr val="565680"/>
        </a:dk2>
        <a:lt2>
          <a:srgbClr val="C0C0C0"/>
        </a:lt2>
        <a:accent1>
          <a:srgbClr val="E6E4EC"/>
        </a:accent1>
        <a:accent2>
          <a:srgbClr val="0066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8080"/>
        </a:hlink>
        <a:folHlink>
          <a:srgbClr val="7B7BA7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99"/>
        </a:dk1>
        <a:lt1>
          <a:srgbClr val="FFE2C5"/>
        </a:lt1>
        <a:dk2>
          <a:srgbClr val="007D7A"/>
        </a:dk2>
        <a:lt2>
          <a:srgbClr val="C0C0C0"/>
        </a:lt2>
        <a:accent1>
          <a:srgbClr val="EAEAEA"/>
        </a:accent1>
        <a:accent2>
          <a:srgbClr val="B26EB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0088E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7A77"/>
        </a:dk1>
        <a:lt1>
          <a:srgbClr val="FFFFFF"/>
        </a:lt1>
        <a:dk2>
          <a:srgbClr val="003399"/>
        </a:dk2>
        <a:lt2>
          <a:srgbClr val="C0C0C0"/>
        </a:lt2>
        <a:accent1>
          <a:srgbClr val="EBF7FF"/>
        </a:accent1>
        <a:accent2>
          <a:srgbClr val="33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DC5900"/>
        </a:hlink>
        <a:folHlink>
          <a:srgbClr val="7979A5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5FBE"/>
        </a:dk1>
        <a:lt1>
          <a:srgbClr val="FFFFDD"/>
        </a:lt1>
        <a:dk2>
          <a:srgbClr val="2C5884"/>
        </a:dk2>
        <a:lt2>
          <a:srgbClr val="C0C0C0"/>
        </a:lt2>
        <a:accent1>
          <a:srgbClr val="E9F7FF"/>
        </a:accent1>
        <a:accent2>
          <a:srgbClr val="F894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B20048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5D5D8B"/>
        </a:dk1>
        <a:lt1>
          <a:srgbClr val="DAEADE"/>
        </a:lt1>
        <a:dk2>
          <a:srgbClr val="A25269"/>
        </a:dk2>
        <a:lt2>
          <a:srgbClr val="C0C0C0"/>
        </a:lt2>
        <a:accent1>
          <a:srgbClr val="FFFFDD"/>
        </a:accent1>
        <a:accent2>
          <a:srgbClr val="3399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6699"/>
        </a:hlink>
        <a:folHlink>
          <a:srgbClr val="F08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66"/>
        </a:dk1>
        <a:lt1>
          <a:srgbClr val="CCECFF"/>
        </a:lt1>
        <a:dk2>
          <a:srgbClr val="336699"/>
        </a:dk2>
        <a:lt2>
          <a:srgbClr val="C0C0C0"/>
        </a:lt2>
        <a:accent1>
          <a:srgbClr val="FFFFCC"/>
        </a:accent1>
        <a:accent2>
          <a:srgbClr val="FF66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FF"/>
        </a:hlink>
        <a:folHlink>
          <a:srgbClr val="BE547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33CC"/>
        </a:dk1>
        <a:lt1>
          <a:srgbClr val="FFE9E9"/>
        </a:lt1>
        <a:dk2>
          <a:srgbClr val="000000"/>
        </a:dk2>
        <a:lt2>
          <a:srgbClr val="C0C0C0"/>
        </a:lt2>
        <a:accent1>
          <a:srgbClr val="D5E5DB"/>
        </a:accent1>
        <a:accent2>
          <a:srgbClr val="33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00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336699"/>
        </a:dk1>
        <a:lt1>
          <a:srgbClr val="F4E9E0"/>
        </a:lt1>
        <a:dk2>
          <a:srgbClr val="DC5900"/>
        </a:dk2>
        <a:lt2>
          <a:srgbClr val="C0C0C0"/>
        </a:lt2>
        <a:accent1>
          <a:srgbClr val="E4E4E4"/>
        </a:accent1>
        <a:accent2>
          <a:srgbClr val="3399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66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CC3300"/>
        </a:dk1>
        <a:lt1>
          <a:srgbClr val="E5E5FF"/>
        </a:lt1>
        <a:dk2>
          <a:srgbClr val="565680"/>
        </a:dk2>
        <a:lt2>
          <a:srgbClr val="C0C0C0"/>
        </a:lt2>
        <a:accent1>
          <a:srgbClr val="E6E4EC"/>
        </a:accent1>
        <a:accent2>
          <a:srgbClr val="0066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8080"/>
        </a:hlink>
        <a:folHlink>
          <a:srgbClr val="7B7BA7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99"/>
        </a:dk1>
        <a:lt1>
          <a:srgbClr val="FFE2C5"/>
        </a:lt1>
        <a:dk2>
          <a:srgbClr val="007D7A"/>
        </a:dk2>
        <a:lt2>
          <a:srgbClr val="C0C0C0"/>
        </a:lt2>
        <a:accent1>
          <a:srgbClr val="EAEAEA"/>
        </a:accent1>
        <a:accent2>
          <a:srgbClr val="B26EB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0088E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7A77"/>
        </a:dk1>
        <a:lt1>
          <a:srgbClr val="FFFFFF"/>
        </a:lt1>
        <a:dk2>
          <a:srgbClr val="003399"/>
        </a:dk2>
        <a:lt2>
          <a:srgbClr val="C0C0C0"/>
        </a:lt2>
        <a:accent1>
          <a:srgbClr val="EBF7FF"/>
        </a:accent1>
        <a:accent2>
          <a:srgbClr val="33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DC5900"/>
        </a:hlink>
        <a:folHlink>
          <a:srgbClr val="7979A5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5FBE"/>
        </a:dk1>
        <a:lt1>
          <a:srgbClr val="FFFFDD"/>
        </a:lt1>
        <a:dk2>
          <a:srgbClr val="2C5884"/>
        </a:dk2>
        <a:lt2>
          <a:srgbClr val="C0C0C0"/>
        </a:lt2>
        <a:accent1>
          <a:srgbClr val="E9F7FF"/>
        </a:accent1>
        <a:accent2>
          <a:srgbClr val="F894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B20048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5D5D8B"/>
        </a:dk1>
        <a:lt1>
          <a:srgbClr val="DAEADE"/>
        </a:lt1>
        <a:dk2>
          <a:srgbClr val="A25269"/>
        </a:dk2>
        <a:lt2>
          <a:srgbClr val="C0C0C0"/>
        </a:lt2>
        <a:accent1>
          <a:srgbClr val="FFFFDD"/>
        </a:accent1>
        <a:accent2>
          <a:srgbClr val="3399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6699"/>
        </a:hlink>
        <a:folHlink>
          <a:srgbClr val="F08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66"/>
        </a:dk1>
        <a:lt1>
          <a:srgbClr val="CCECFF"/>
        </a:lt1>
        <a:dk2>
          <a:srgbClr val="336699"/>
        </a:dk2>
        <a:lt2>
          <a:srgbClr val="C0C0C0"/>
        </a:lt2>
        <a:accent1>
          <a:srgbClr val="FFFFCC"/>
        </a:accent1>
        <a:accent2>
          <a:srgbClr val="FF66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FF"/>
        </a:hlink>
        <a:folHlink>
          <a:srgbClr val="BE547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33CC"/>
        </a:dk1>
        <a:lt1>
          <a:srgbClr val="FFE9E9"/>
        </a:lt1>
        <a:dk2>
          <a:srgbClr val="000000"/>
        </a:dk2>
        <a:lt2>
          <a:srgbClr val="C0C0C0"/>
        </a:lt2>
        <a:accent1>
          <a:srgbClr val="D5E5DB"/>
        </a:accent1>
        <a:accent2>
          <a:srgbClr val="33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00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336699"/>
        </a:dk1>
        <a:lt1>
          <a:srgbClr val="F4E9E0"/>
        </a:lt1>
        <a:dk2>
          <a:srgbClr val="DC5900"/>
        </a:dk2>
        <a:lt2>
          <a:srgbClr val="C0C0C0"/>
        </a:lt2>
        <a:accent1>
          <a:srgbClr val="E4E4E4"/>
        </a:accent1>
        <a:accent2>
          <a:srgbClr val="3399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66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CC3300"/>
        </a:dk1>
        <a:lt1>
          <a:srgbClr val="E5E5FF"/>
        </a:lt1>
        <a:dk2>
          <a:srgbClr val="565680"/>
        </a:dk2>
        <a:lt2>
          <a:srgbClr val="C0C0C0"/>
        </a:lt2>
        <a:accent1>
          <a:srgbClr val="E6E4EC"/>
        </a:accent1>
        <a:accent2>
          <a:srgbClr val="0066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8080"/>
        </a:hlink>
        <a:folHlink>
          <a:srgbClr val="7B7BA7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99"/>
        </a:dk1>
        <a:lt1>
          <a:srgbClr val="FFE2C5"/>
        </a:lt1>
        <a:dk2>
          <a:srgbClr val="007D7A"/>
        </a:dk2>
        <a:lt2>
          <a:srgbClr val="C0C0C0"/>
        </a:lt2>
        <a:accent1>
          <a:srgbClr val="EAEAEA"/>
        </a:accent1>
        <a:accent2>
          <a:srgbClr val="B26EB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0088E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7A77"/>
        </a:dk1>
        <a:lt1>
          <a:srgbClr val="FFFFFF"/>
        </a:lt1>
        <a:dk2>
          <a:srgbClr val="003399"/>
        </a:dk2>
        <a:lt2>
          <a:srgbClr val="C0C0C0"/>
        </a:lt2>
        <a:accent1>
          <a:srgbClr val="EBF7FF"/>
        </a:accent1>
        <a:accent2>
          <a:srgbClr val="33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DC5900"/>
        </a:hlink>
        <a:folHlink>
          <a:srgbClr val="7979A5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5FBE"/>
        </a:dk1>
        <a:lt1>
          <a:srgbClr val="FFFFDD"/>
        </a:lt1>
        <a:dk2>
          <a:srgbClr val="2C5884"/>
        </a:dk2>
        <a:lt2>
          <a:srgbClr val="C0C0C0"/>
        </a:lt2>
        <a:accent1>
          <a:srgbClr val="E9F7FF"/>
        </a:accent1>
        <a:accent2>
          <a:srgbClr val="F894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B20048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5D5D8B"/>
        </a:dk1>
        <a:lt1>
          <a:srgbClr val="DAEADE"/>
        </a:lt1>
        <a:dk2>
          <a:srgbClr val="A25269"/>
        </a:dk2>
        <a:lt2>
          <a:srgbClr val="C0C0C0"/>
        </a:lt2>
        <a:accent1>
          <a:srgbClr val="FFFFDD"/>
        </a:accent1>
        <a:accent2>
          <a:srgbClr val="3399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6699"/>
        </a:hlink>
        <a:folHlink>
          <a:srgbClr val="F08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66"/>
        </a:dk1>
        <a:lt1>
          <a:srgbClr val="CCECFF"/>
        </a:lt1>
        <a:dk2>
          <a:srgbClr val="336699"/>
        </a:dk2>
        <a:lt2>
          <a:srgbClr val="C0C0C0"/>
        </a:lt2>
        <a:accent1>
          <a:srgbClr val="FFFFCC"/>
        </a:accent1>
        <a:accent2>
          <a:srgbClr val="FF66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FF"/>
        </a:hlink>
        <a:folHlink>
          <a:srgbClr val="BE547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33CC"/>
        </a:dk1>
        <a:lt1>
          <a:srgbClr val="FFE9E9"/>
        </a:lt1>
        <a:dk2>
          <a:srgbClr val="000000"/>
        </a:dk2>
        <a:lt2>
          <a:srgbClr val="C0C0C0"/>
        </a:lt2>
        <a:accent1>
          <a:srgbClr val="D5E5DB"/>
        </a:accent1>
        <a:accent2>
          <a:srgbClr val="33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00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336699"/>
        </a:dk1>
        <a:lt1>
          <a:srgbClr val="F4E9E0"/>
        </a:lt1>
        <a:dk2>
          <a:srgbClr val="DC5900"/>
        </a:dk2>
        <a:lt2>
          <a:srgbClr val="C0C0C0"/>
        </a:lt2>
        <a:accent1>
          <a:srgbClr val="E4E4E4"/>
        </a:accent1>
        <a:accent2>
          <a:srgbClr val="3399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66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CC3300"/>
        </a:dk1>
        <a:lt1>
          <a:srgbClr val="E5E5FF"/>
        </a:lt1>
        <a:dk2>
          <a:srgbClr val="565680"/>
        </a:dk2>
        <a:lt2>
          <a:srgbClr val="C0C0C0"/>
        </a:lt2>
        <a:accent1>
          <a:srgbClr val="E6E4EC"/>
        </a:accent1>
        <a:accent2>
          <a:srgbClr val="0066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8080"/>
        </a:hlink>
        <a:folHlink>
          <a:srgbClr val="7B7BA7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99"/>
        </a:dk1>
        <a:lt1>
          <a:srgbClr val="FFE2C5"/>
        </a:lt1>
        <a:dk2>
          <a:srgbClr val="007D7A"/>
        </a:dk2>
        <a:lt2>
          <a:srgbClr val="C0C0C0"/>
        </a:lt2>
        <a:accent1>
          <a:srgbClr val="EAEAEA"/>
        </a:accent1>
        <a:accent2>
          <a:srgbClr val="B26EB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0088E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7A77"/>
        </a:dk1>
        <a:lt1>
          <a:srgbClr val="FFFFFF"/>
        </a:lt1>
        <a:dk2>
          <a:srgbClr val="003399"/>
        </a:dk2>
        <a:lt2>
          <a:srgbClr val="C0C0C0"/>
        </a:lt2>
        <a:accent1>
          <a:srgbClr val="EBF7FF"/>
        </a:accent1>
        <a:accent2>
          <a:srgbClr val="33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DC5900"/>
        </a:hlink>
        <a:folHlink>
          <a:srgbClr val="7979A5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5FBE"/>
        </a:dk1>
        <a:lt1>
          <a:srgbClr val="FFFFDD"/>
        </a:lt1>
        <a:dk2>
          <a:srgbClr val="2C5884"/>
        </a:dk2>
        <a:lt2>
          <a:srgbClr val="C0C0C0"/>
        </a:lt2>
        <a:accent1>
          <a:srgbClr val="E9F7FF"/>
        </a:accent1>
        <a:accent2>
          <a:srgbClr val="F894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B20048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5D5D8B"/>
        </a:dk1>
        <a:lt1>
          <a:srgbClr val="DAEADE"/>
        </a:lt1>
        <a:dk2>
          <a:srgbClr val="A25269"/>
        </a:dk2>
        <a:lt2>
          <a:srgbClr val="C0C0C0"/>
        </a:lt2>
        <a:accent1>
          <a:srgbClr val="FFFFDD"/>
        </a:accent1>
        <a:accent2>
          <a:srgbClr val="3399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6699"/>
        </a:hlink>
        <a:folHlink>
          <a:srgbClr val="F08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66"/>
        </a:dk1>
        <a:lt1>
          <a:srgbClr val="CCECFF"/>
        </a:lt1>
        <a:dk2>
          <a:srgbClr val="336699"/>
        </a:dk2>
        <a:lt2>
          <a:srgbClr val="C0C0C0"/>
        </a:lt2>
        <a:accent1>
          <a:srgbClr val="FFFFCC"/>
        </a:accent1>
        <a:accent2>
          <a:srgbClr val="FF66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FF"/>
        </a:hlink>
        <a:folHlink>
          <a:srgbClr val="BE547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33CC"/>
        </a:dk1>
        <a:lt1>
          <a:srgbClr val="FFE9E9"/>
        </a:lt1>
        <a:dk2>
          <a:srgbClr val="000000"/>
        </a:dk2>
        <a:lt2>
          <a:srgbClr val="C0C0C0"/>
        </a:lt2>
        <a:accent1>
          <a:srgbClr val="D5E5DB"/>
        </a:accent1>
        <a:accent2>
          <a:srgbClr val="33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00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336699"/>
        </a:dk1>
        <a:lt1>
          <a:srgbClr val="F4E9E0"/>
        </a:lt1>
        <a:dk2>
          <a:srgbClr val="DC5900"/>
        </a:dk2>
        <a:lt2>
          <a:srgbClr val="C0C0C0"/>
        </a:lt2>
        <a:accent1>
          <a:srgbClr val="E4E4E4"/>
        </a:accent1>
        <a:accent2>
          <a:srgbClr val="3399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66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CC3300"/>
        </a:dk1>
        <a:lt1>
          <a:srgbClr val="E5E5FF"/>
        </a:lt1>
        <a:dk2>
          <a:srgbClr val="565680"/>
        </a:dk2>
        <a:lt2>
          <a:srgbClr val="C0C0C0"/>
        </a:lt2>
        <a:accent1>
          <a:srgbClr val="E6E4EC"/>
        </a:accent1>
        <a:accent2>
          <a:srgbClr val="0066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8080"/>
        </a:hlink>
        <a:folHlink>
          <a:srgbClr val="7B7BA7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99"/>
        </a:dk1>
        <a:lt1>
          <a:srgbClr val="FFE2C5"/>
        </a:lt1>
        <a:dk2>
          <a:srgbClr val="007D7A"/>
        </a:dk2>
        <a:lt2>
          <a:srgbClr val="C0C0C0"/>
        </a:lt2>
        <a:accent1>
          <a:srgbClr val="EAEAEA"/>
        </a:accent1>
        <a:accent2>
          <a:srgbClr val="B26EB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0088E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7A77"/>
        </a:dk1>
        <a:lt1>
          <a:srgbClr val="FFFFFF"/>
        </a:lt1>
        <a:dk2>
          <a:srgbClr val="003399"/>
        </a:dk2>
        <a:lt2>
          <a:srgbClr val="C0C0C0"/>
        </a:lt2>
        <a:accent1>
          <a:srgbClr val="EBF7FF"/>
        </a:accent1>
        <a:accent2>
          <a:srgbClr val="33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DC5900"/>
        </a:hlink>
        <a:folHlink>
          <a:srgbClr val="7979A5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5FBE"/>
        </a:dk1>
        <a:lt1>
          <a:srgbClr val="FFFFDD"/>
        </a:lt1>
        <a:dk2>
          <a:srgbClr val="2C5884"/>
        </a:dk2>
        <a:lt2>
          <a:srgbClr val="C0C0C0"/>
        </a:lt2>
        <a:accent1>
          <a:srgbClr val="E9F7FF"/>
        </a:accent1>
        <a:accent2>
          <a:srgbClr val="F894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B20048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5D5D8B"/>
        </a:dk1>
        <a:lt1>
          <a:srgbClr val="DAEADE"/>
        </a:lt1>
        <a:dk2>
          <a:srgbClr val="A25269"/>
        </a:dk2>
        <a:lt2>
          <a:srgbClr val="C0C0C0"/>
        </a:lt2>
        <a:accent1>
          <a:srgbClr val="FFFFDD"/>
        </a:accent1>
        <a:accent2>
          <a:srgbClr val="3399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6699"/>
        </a:hlink>
        <a:folHlink>
          <a:srgbClr val="F08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66"/>
        </a:dk1>
        <a:lt1>
          <a:srgbClr val="CCECFF"/>
        </a:lt1>
        <a:dk2>
          <a:srgbClr val="336699"/>
        </a:dk2>
        <a:lt2>
          <a:srgbClr val="C0C0C0"/>
        </a:lt2>
        <a:accent1>
          <a:srgbClr val="FFFFCC"/>
        </a:accent1>
        <a:accent2>
          <a:srgbClr val="FF66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FF"/>
        </a:hlink>
        <a:folHlink>
          <a:srgbClr val="BE547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33CC"/>
        </a:dk1>
        <a:lt1>
          <a:srgbClr val="FFE9E9"/>
        </a:lt1>
        <a:dk2>
          <a:srgbClr val="000000"/>
        </a:dk2>
        <a:lt2>
          <a:srgbClr val="C0C0C0"/>
        </a:lt2>
        <a:accent1>
          <a:srgbClr val="D5E5DB"/>
        </a:accent1>
        <a:accent2>
          <a:srgbClr val="33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00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336699"/>
        </a:dk1>
        <a:lt1>
          <a:srgbClr val="F4E9E0"/>
        </a:lt1>
        <a:dk2>
          <a:srgbClr val="DC5900"/>
        </a:dk2>
        <a:lt2>
          <a:srgbClr val="C0C0C0"/>
        </a:lt2>
        <a:accent1>
          <a:srgbClr val="E4E4E4"/>
        </a:accent1>
        <a:accent2>
          <a:srgbClr val="3399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66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CC3300"/>
        </a:dk1>
        <a:lt1>
          <a:srgbClr val="E5E5FF"/>
        </a:lt1>
        <a:dk2>
          <a:srgbClr val="565680"/>
        </a:dk2>
        <a:lt2>
          <a:srgbClr val="C0C0C0"/>
        </a:lt2>
        <a:accent1>
          <a:srgbClr val="E6E4EC"/>
        </a:accent1>
        <a:accent2>
          <a:srgbClr val="0066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8080"/>
        </a:hlink>
        <a:folHlink>
          <a:srgbClr val="7B7BA7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99"/>
        </a:dk1>
        <a:lt1>
          <a:srgbClr val="FFE2C5"/>
        </a:lt1>
        <a:dk2>
          <a:srgbClr val="007D7A"/>
        </a:dk2>
        <a:lt2>
          <a:srgbClr val="C0C0C0"/>
        </a:lt2>
        <a:accent1>
          <a:srgbClr val="EAEAEA"/>
        </a:accent1>
        <a:accent2>
          <a:srgbClr val="B26EB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0088E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7A77"/>
        </a:dk1>
        <a:lt1>
          <a:srgbClr val="FFFFFF"/>
        </a:lt1>
        <a:dk2>
          <a:srgbClr val="003399"/>
        </a:dk2>
        <a:lt2>
          <a:srgbClr val="C0C0C0"/>
        </a:lt2>
        <a:accent1>
          <a:srgbClr val="EBF7FF"/>
        </a:accent1>
        <a:accent2>
          <a:srgbClr val="33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DC5900"/>
        </a:hlink>
        <a:folHlink>
          <a:srgbClr val="7979A5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5FBE"/>
        </a:dk1>
        <a:lt1>
          <a:srgbClr val="FFFFDD"/>
        </a:lt1>
        <a:dk2>
          <a:srgbClr val="2C5884"/>
        </a:dk2>
        <a:lt2>
          <a:srgbClr val="C0C0C0"/>
        </a:lt2>
        <a:accent1>
          <a:srgbClr val="E9F7FF"/>
        </a:accent1>
        <a:accent2>
          <a:srgbClr val="F894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B20048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5D5D8B"/>
        </a:dk1>
        <a:lt1>
          <a:srgbClr val="DAEADE"/>
        </a:lt1>
        <a:dk2>
          <a:srgbClr val="A25269"/>
        </a:dk2>
        <a:lt2>
          <a:srgbClr val="C0C0C0"/>
        </a:lt2>
        <a:accent1>
          <a:srgbClr val="FFFFDD"/>
        </a:accent1>
        <a:accent2>
          <a:srgbClr val="3399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6699"/>
        </a:hlink>
        <a:folHlink>
          <a:srgbClr val="F08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66"/>
        </a:dk1>
        <a:lt1>
          <a:srgbClr val="CCECFF"/>
        </a:lt1>
        <a:dk2>
          <a:srgbClr val="336699"/>
        </a:dk2>
        <a:lt2>
          <a:srgbClr val="C0C0C0"/>
        </a:lt2>
        <a:accent1>
          <a:srgbClr val="FFFFCC"/>
        </a:accent1>
        <a:accent2>
          <a:srgbClr val="FF66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FF"/>
        </a:hlink>
        <a:folHlink>
          <a:srgbClr val="BE547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33CC"/>
        </a:dk1>
        <a:lt1>
          <a:srgbClr val="FFE9E9"/>
        </a:lt1>
        <a:dk2>
          <a:srgbClr val="000000"/>
        </a:dk2>
        <a:lt2>
          <a:srgbClr val="C0C0C0"/>
        </a:lt2>
        <a:accent1>
          <a:srgbClr val="D5E5DB"/>
        </a:accent1>
        <a:accent2>
          <a:srgbClr val="33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00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336699"/>
        </a:dk1>
        <a:lt1>
          <a:srgbClr val="F4E9E0"/>
        </a:lt1>
        <a:dk2>
          <a:srgbClr val="DC5900"/>
        </a:dk2>
        <a:lt2>
          <a:srgbClr val="C0C0C0"/>
        </a:lt2>
        <a:accent1>
          <a:srgbClr val="E4E4E4"/>
        </a:accent1>
        <a:accent2>
          <a:srgbClr val="3399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66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CC3300"/>
        </a:dk1>
        <a:lt1>
          <a:srgbClr val="E5E5FF"/>
        </a:lt1>
        <a:dk2>
          <a:srgbClr val="565680"/>
        </a:dk2>
        <a:lt2>
          <a:srgbClr val="C0C0C0"/>
        </a:lt2>
        <a:accent1>
          <a:srgbClr val="E6E4EC"/>
        </a:accent1>
        <a:accent2>
          <a:srgbClr val="0066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8080"/>
        </a:hlink>
        <a:folHlink>
          <a:srgbClr val="7B7BA7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99"/>
        </a:dk1>
        <a:lt1>
          <a:srgbClr val="FFE2C5"/>
        </a:lt1>
        <a:dk2>
          <a:srgbClr val="007D7A"/>
        </a:dk2>
        <a:lt2>
          <a:srgbClr val="C0C0C0"/>
        </a:lt2>
        <a:accent1>
          <a:srgbClr val="EAEAEA"/>
        </a:accent1>
        <a:accent2>
          <a:srgbClr val="B26EB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0088E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7A77"/>
        </a:dk1>
        <a:lt1>
          <a:srgbClr val="FFFFFF"/>
        </a:lt1>
        <a:dk2>
          <a:srgbClr val="003399"/>
        </a:dk2>
        <a:lt2>
          <a:srgbClr val="C0C0C0"/>
        </a:lt2>
        <a:accent1>
          <a:srgbClr val="EBF7FF"/>
        </a:accent1>
        <a:accent2>
          <a:srgbClr val="33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DC5900"/>
        </a:hlink>
        <a:folHlink>
          <a:srgbClr val="7979A5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5FBE"/>
        </a:dk1>
        <a:lt1>
          <a:srgbClr val="FFFFDD"/>
        </a:lt1>
        <a:dk2>
          <a:srgbClr val="2C5884"/>
        </a:dk2>
        <a:lt2>
          <a:srgbClr val="C0C0C0"/>
        </a:lt2>
        <a:accent1>
          <a:srgbClr val="E9F7FF"/>
        </a:accent1>
        <a:accent2>
          <a:srgbClr val="F894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B20048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5D5D8B"/>
        </a:dk1>
        <a:lt1>
          <a:srgbClr val="DAEADE"/>
        </a:lt1>
        <a:dk2>
          <a:srgbClr val="A25269"/>
        </a:dk2>
        <a:lt2>
          <a:srgbClr val="C0C0C0"/>
        </a:lt2>
        <a:accent1>
          <a:srgbClr val="FFFFDD"/>
        </a:accent1>
        <a:accent2>
          <a:srgbClr val="3399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6699"/>
        </a:hlink>
        <a:folHlink>
          <a:srgbClr val="F08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66"/>
        </a:dk1>
        <a:lt1>
          <a:srgbClr val="CCECFF"/>
        </a:lt1>
        <a:dk2>
          <a:srgbClr val="336699"/>
        </a:dk2>
        <a:lt2>
          <a:srgbClr val="C0C0C0"/>
        </a:lt2>
        <a:accent1>
          <a:srgbClr val="FFFFCC"/>
        </a:accent1>
        <a:accent2>
          <a:srgbClr val="FF66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FF"/>
        </a:hlink>
        <a:folHlink>
          <a:srgbClr val="BE547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33CC"/>
        </a:dk1>
        <a:lt1>
          <a:srgbClr val="FFE9E9"/>
        </a:lt1>
        <a:dk2>
          <a:srgbClr val="000000"/>
        </a:dk2>
        <a:lt2>
          <a:srgbClr val="C0C0C0"/>
        </a:lt2>
        <a:accent1>
          <a:srgbClr val="D5E5DB"/>
        </a:accent1>
        <a:accent2>
          <a:srgbClr val="33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00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336699"/>
        </a:dk1>
        <a:lt1>
          <a:srgbClr val="F4E9E0"/>
        </a:lt1>
        <a:dk2>
          <a:srgbClr val="DC5900"/>
        </a:dk2>
        <a:lt2>
          <a:srgbClr val="C0C0C0"/>
        </a:lt2>
        <a:accent1>
          <a:srgbClr val="E4E4E4"/>
        </a:accent1>
        <a:accent2>
          <a:srgbClr val="3399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66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CC3300"/>
        </a:dk1>
        <a:lt1>
          <a:srgbClr val="E5E5FF"/>
        </a:lt1>
        <a:dk2>
          <a:srgbClr val="565680"/>
        </a:dk2>
        <a:lt2>
          <a:srgbClr val="C0C0C0"/>
        </a:lt2>
        <a:accent1>
          <a:srgbClr val="E6E4EC"/>
        </a:accent1>
        <a:accent2>
          <a:srgbClr val="0066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8080"/>
        </a:hlink>
        <a:folHlink>
          <a:srgbClr val="7B7BA7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99"/>
        </a:dk1>
        <a:lt1>
          <a:srgbClr val="FFE2C5"/>
        </a:lt1>
        <a:dk2>
          <a:srgbClr val="007D7A"/>
        </a:dk2>
        <a:lt2>
          <a:srgbClr val="C0C0C0"/>
        </a:lt2>
        <a:accent1>
          <a:srgbClr val="EAEAEA"/>
        </a:accent1>
        <a:accent2>
          <a:srgbClr val="B26EB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0088E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7A77"/>
        </a:dk1>
        <a:lt1>
          <a:srgbClr val="FFFFFF"/>
        </a:lt1>
        <a:dk2>
          <a:srgbClr val="003399"/>
        </a:dk2>
        <a:lt2>
          <a:srgbClr val="C0C0C0"/>
        </a:lt2>
        <a:accent1>
          <a:srgbClr val="EBF7FF"/>
        </a:accent1>
        <a:accent2>
          <a:srgbClr val="33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DC5900"/>
        </a:hlink>
        <a:folHlink>
          <a:srgbClr val="7979A5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5FBE"/>
        </a:dk1>
        <a:lt1>
          <a:srgbClr val="FFFFDD"/>
        </a:lt1>
        <a:dk2>
          <a:srgbClr val="2C5884"/>
        </a:dk2>
        <a:lt2>
          <a:srgbClr val="C0C0C0"/>
        </a:lt2>
        <a:accent1>
          <a:srgbClr val="E9F7FF"/>
        </a:accent1>
        <a:accent2>
          <a:srgbClr val="F894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B20048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5D5D8B"/>
        </a:dk1>
        <a:lt1>
          <a:srgbClr val="DAEADE"/>
        </a:lt1>
        <a:dk2>
          <a:srgbClr val="A25269"/>
        </a:dk2>
        <a:lt2>
          <a:srgbClr val="C0C0C0"/>
        </a:lt2>
        <a:accent1>
          <a:srgbClr val="FFFFDD"/>
        </a:accent1>
        <a:accent2>
          <a:srgbClr val="3399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6699"/>
        </a:hlink>
        <a:folHlink>
          <a:srgbClr val="F08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66"/>
        </a:dk1>
        <a:lt1>
          <a:srgbClr val="CCECFF"/>
        </a:lt1>
        <a:dk2>
          <a:srgbClr val="336699"/>
        </a:dk2>
        <a:lt2>
          <a:srgbClr val="C0C0C0"/>
        </a:lt2>
        <a:accent1>
          <a:srgbClr val="FFFFCC"/>
        </a:accent1>
        <a:accent2>
          <a:srgbClr val="FF66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FF"/>
        </a:hlink>
        <a:folHlink>
          <a:srgbClr val="BE547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33CC"/>
        </a:dk1>
        <a:lt1>
          <a:srgbClr val="FFE9E9"/>
        </a:lt1>
        <a:dk2>
          <a:srgbClr val="000000"/>
        </a:dk2>
        <a:lt2>
          <a:srgbClr val="C0C0C0"/>
        </a:lt2>
        <a:accent1>
          <a:srgbClr val="D5E5DB"/>
        </a:accent1>
        <a:accent2>
          <a:srgbClr val="33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00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336699"/>
        </a:dk1>
        <a:lt1>
          <a:srgbClr val="F4E9E0"/>
        </a:lt1>
        <a:dk2>
          <a:srgbClr val="DC5900"/>
        </a:dk2>
        <a:lt2>
          <a:srgbClr val="C0C0C0"/>
        </a:lt2>
        <a:accent1>
          <a:srgbClr val="E4E4E4"/>
        </a:accent1>
        <a:accent2>
          <a:srgbClr val="3399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66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CC3300"/>
        </a:dk1>
        <a:lt1>
          <a:srgbClr val="E5E5FF"/>
        </a:lt1>
        <a:dk2>
          <a:srgbClr val="565680"/>
        </a:dk2>
        <a:lt2>
          <a:srgbClr val="C0C0C0"/>
        </a:lt2>
        <a:accent1>
          <a:srgbClr val="E6E4EC"/>
        </a:accent1>
        <a:accent2>
          <a:srgbClr val="0066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8080"/>
        </a:hlink>
        <a:folHlink>
          <a:srgbClr val="7B7BA7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99"/>
        </a:dk1>
        <a:lt1>
          <a:srgbClr val="FFE2C5"/>
        </a:lt1>
        <a:dk2>
          <a:srgbClr val="007D7A"/>
        </a:dk2>
        <a:lt2>
          <a:srgbClr val="C0C0C0"/>
        </a:lt2>
        <a:accent1>
          <a:srgbClr val="EAEAEA"/>
        </a:accent1>
        <a:accent2>
          <a:srgbClr val="B26EB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0088E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7A77"/>
        </a:dk1>
        <a:lt1>
          <a:srgbClr val="FFFFFF"/>
        </a:lt1>
        <a:dk2>
          <a:srgbClr val="003399"/>
        </a:dk2>
        <a:lt2>
          <a:srgbClr val="C0C0C0"/>
        </a:lt2>
        <a:accent1>
          <a:srgbClr val="EBF7FF"/>
        </a:accent1>
        <a:accent2>
          <a:srgbClr val="33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DC5900"/>
        </a:hlink>
        <a:folHlink>
          <a:srgbClr val="7979A5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5FBE"/>
        </a:dk1>
        <a:lt1>
          <a:srgbClr val="FFFFDD"/>
        </a:lt1>
        <a:dk2>
          <a:srgbClr val="2C5884"/>
        </a:dk2>
        <a:lt2>
          <a:srgbClr val="C0C0C0"/>
        </a:lt2>
        <a:accent1>
          <a:srgbClr val="E9F7FF"/>
        </a:accent1>
        <a:accent2>
          <a:srgbClr val="F894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B20048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5D5D8B"/>
        </a:dk1>
        <a:lt1>
          <a:srgbClr val="DAEADE"/>
        </a:lt1>
        <a:dk2>
          <a:srgbClr val="A25269"/>
        </a:dk2>
        <a:lt2>
          <a:srgbClr val="C0C0C0"/>
        </a:lt2>
        <a:accent1>
          <a:srgbClr val="FFFFDD"/>
        </a:accent1>
        <a:accent2>
          <a:srgbClr val="3399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6699"/>
        </a:hlink>
        <a:folHlink>
          <a:srgbClr val="F08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66"/>
        </a:dk1>
        <a:lt1>
          <a:srgbClr val="CCECFF"/>
        </a:lt1>
        <a:dk2>
          <a:srgbClr val="336699"/>
        </a:dk2>
        <a:lt2>
          <a:srgbClr val="C0C0C0"/>
        </a:lt2>
        <a:accent1>
          <a:srgbClr val="FFFFCC"/>
        </a:accent1>
        <a:accent2>
          <a:srgbClr val="FF66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FF"/>
        </a:hlink>
        <a:folHlink>
          <a:srgbClr val="BE547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33CC"/>
        </a:dk1>
        <a:lt1>
          <a:srgbClr val="FFE9E9"/>
        </a:lt1>
        <a:dk2>
          <a:srgbClr val="000000"/>
        </a:dk2>
        <a:lt2>
          <a:srgbClr val="C0C0C0"/>
        </a:lt2>
        <a:accent1>
          <a:srgbClr val="D5E5DB"/>
        </a:accent1>
        <a:accent2>
          <a:srgbClr val="33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00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336699"/>
        </a:dk1>
        <a:lt1>
          <a:srgbClr val="F4E9E0"/>
        </a:lt1>
        <a:dk2>
          <a:srgbClr val="DC5900"/>
        </a:dk2>
        <a:lt2>
          <a:srgbClr val="C0C0C0"/>
        </a:lt2>
        <a:accent1>
          <a:srgbClr val="E4E4E4"/>
        </a:accent1>
        <a:accent2>
          <a:srgbClr val="3399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66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CC3300"/>
        </a:dk1>
        <a:lt1>
          <a:srgbClr val="E5E5FF"/>
        </a:lt1>
        <a:dk2>
          <a:srgbClr val="565680"/>
        </a:dk2>
        <a:lt2>
          <a:srgbClr val="C0C0C0"/>
        </a:lt2>
        <a:accent1>
          <a:srgbClr val="E6E4EC"/>
        </a:accent1>
        <a:accent2>
          <a:srgbClr val="0066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8080"/>
        </a:hlink>
        <a:folHlink>
          <a:srgbClr val="7B7BA7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99"/>
        </a:dk1>
        <a:lt1>
          <a:srgbClr val="FFE2C5"/>
        </a:lt1>
        <a:dk2>
          <a:srgbClr val="007D7A"/>
        </a:dk2>
        <a:lt2>
          <a:srgbClr val="C0C0C0"/>
        </a:lt2>
        <a:accent1>
          <a:srgbClr val="EAEAEA"/>
        </a:accent1>
        <a:accent2>
          <a:srgbClr val="B26EB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0088E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7A77"/>
        </a:dk1>
        <a:lt1>
          <a:srgbClr val="FFFFFF"/>
        </a:lt1>
        <a:dk2>
          <a:srgbClr val="003399"/>
        </a:dk2>
        <a:lt2>
          <a:srgbClr val="C0C0C0"/>
        </a:lt2>
        <a:accent1>
          <a:srgbClr val="EBF7FF"/>
        </a:accent1>
        <a:accent2>
          <a:srgbClr val="33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DC5900"/>
        </a:hlink>
        <a:folHlink>
          <a:srgbClr val="7979A5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5FBE"/>
        </a:dk1>
        <a:lt1>
          <a:srgbClr val="FFFFDD"/>
        </a:lt1>
        <a:dk2>
          <a:srgbClr val="2C5884"/>
        </a:dk2>
        <a:lt2>
          <a:srgbClr val="C0C0C0"/>
        </a:lt2>
        <a:accent1>
          <a:srgbClr val="E9F7FF"/>
        </a:accent1>
        <a:accent2>
          <a:srgbClr val="F894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B20048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5D5D8B"/>
        </a:dk1>
        <a:lt1>
          <a:srgbClr val="DAEADE"/>
        </a:lt1>
        <a:dk2>
          <a:srgbClr val="A25269"/>
        </a:dk2>
        <a:lt2>
          <a:srgbClr val="C0C0C0"/>
        </a:lt2>
        <a:accent1>
          <a:srgbClr val="FFFFDD"/>
        </a:accent1>
        <a:accent2>
          <a:srgbClr val="3399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6699"/>
        </a:hlink>
        <a:folHlink>
          <a:srgbClr val="F08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66"/>
        </a:dk1>
        <a:lt1>
          <a:srgbClr val="CCECFF"/>
        </a:lt1>
        <a:dk2>
          <a:srgbClr val="336699"/>
        </a:dk2>
        <a:lt2>
          <a:srgbClr val="C0C0C0"/>
        </a:lt2>
        <a:accent1>
          <a:srgbClr val="FFFFCC"/>
        </a:accent1>
        <a:accent2>
          <a:srgbClr val="FF66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FF"/>
        </a:hlink>
        <a:folHlink>
          <a:srgbClr val="BE547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33CC"/>
        </a:dk1>
        <a:lt1>
          <a:srgbClr val="FFE9E9"/>
        </a:lt1>
        <a:dk2>
          <a:srgbClr val="000000"/>
        </a:dk2>
        <a:lt2>
          <a:srgbClr val="C0C0C0"/>
        </a:lt2>
        <a:accent1>
          <a:srgbClr val="D5E5DB"/>
        </a:accent1>
        <a:accent2>
          <a:srgbClr val="33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00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336699"/>
        </a:dk1>
        <a:lt1>
          <a:srgbClr val="F4E9E0"/>
        </a:lt1>
        <a:dk2>
          <a:srgbClr val="DC5900"/>
        </a:dk2>
        <a:lt2>
          <a:srgbClr val="C0C0C0"/>
        </a:lt2>
        <a:accent1>
          <a:srgbClr val="E4E4E4"/>
        </a:accent1>
        <a:accent2>
          <a:srgbClr val="3399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66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CC3300"/>
        </a:dk1>
        <a:lt1>
          <a:srgbClr val="E5E5FF"/>
        </a:lt1>
        <a:dk2>
          <a:srgbClr val="565680"/>
        </a:dk2>
        <a:lt2>
          <a:srgbClr val="C0C0C0"/>
        </a:lt2>
        <a:accent1>
          <a:srgbClr val="E6E4EC"/>
        </a:accent1>
        <a:accent2>
          <a:srgbClr val="0066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8080"/>
        </a:hlink>
        <a:folHlink>
          <a:srgbClr val="7B7BA7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99"/>
        </a:dk1>
        <a:lt1>
          <a:srgbClr val="FFE2C5"/>
        </a:lt1>
        <a:dk2>
          <a:srgbClr val="007D7A"/>
        </a:dk2>
        <a:lt2>
          <a:srgbClr val="C0C0C0"/>
        </a:lt2>
        <a:accent1>
          <a:srgbClr val="EAEAEA"/>
        </a:accent1>
        <a:accent2>
          <a:srgbClr val="B26EB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0088E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7A77"/>
        </a:dk1>
        <a:lt1>
          <a:srgbClr val="FFFFFF"/>
        </a:lt1>
        <a:dk2>
          <a:srgbClr val="003399"/>
        </a:dk2>
        <a:lt2>
          <a:srgbClr val="C0C0C0"/>
        </a:lt2>
        <a:accent1>
          <a:srgbClr val="EBF7FF"/>
        </a:accent1>
        <a:accent2>
          <a:srgbClr val="33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DC5900"/>
        </a:hlink>
        <a:folHlink>
          <a:srgbClr val="7979A5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5FBE"/>
        </a:dk1>
        <a:lt1>
          <a:srgbClr val="FFFFDD"/>
        </a:lt1>
        <a:dk2>
          <a:srgbClr val="2C5884"/>
        </a:dk2>
        <a:lt2>
          <a:srgbClr val="C0C0C0"/>
        </a:lt2>
        <a:accent1>
          <a:srgbClr val="E9F7FF"/>
        </a:accent1>
        <a:accent2>
          <a:srgbClr val="F894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B20048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5D5D8B"/>
        </a:dk1>
        <a:lt1>
          <a:srgbClr val="DAEADE"/>
        </a:lt1>
        <a:dk2>
          <a:srgbClr val="A25269"/>
        </a:dk2>
        <a:lt2>
          <a:srgbClr val="C0C0C0"/>
        </a:lt2>
        <a:accent1>
          <a:srgbClr val="FFFFDD"/>
        </a:accent1>
        <a:accent2>
          <a:srgbClr val="3399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6699"/>
        </a:hlink>
        <a:folHlink>
          <a:srgbClr val="F08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66"/>
        </a:dk1>
        <a:lt1>
          <a:srgbClr val="CCECFF"/>
        </a:lt1>
        <a:dk2>
          <a:srgbClr val="336699"/>
        </a:dk2>
        <a:lt2>
          <a:srgbClr val="C0C0C0"/>
        </a:lt2>
        <a:accent1>
          <a:srgbClr val="FFFFCC"/>
        </a:accent1>
        <a:accent2>
          <a:srgbClr val="FF66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FF"/>
        </a:hlink>
        <a:folHlink>
          <a:srgbClr val="BE547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33CC"/>
        </a:dk1>
        <a:lt1>
          <a:srgbClr val="FFE9E9"/>
        </a:lt1>
        <a:dk2>
          <a:srgbClr val="000000"/>
        </a:dk2>
        <a:lt2>
          <a:srgbClr val="C0C0C0"/>
        </a:lt2>
        <a:accent1>
          <a:srgbClr val="D5E5DB"/>
        </a:accent1>
        <a:accent2>
          <a:srgbClr val="33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00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336699"/>
        </a:dk1>
        <a:lt1>
          <a:srgbClr val="F4E9E0"/>
        </a:lt1>
        <a:dk2>
          <a:srgbClr val="DC5900"/>
        </a:dk2>
        <a:lt2>
          <a:srgbClr val="C0C0C0"/>
        </a:lt2>
        <a:accent1>
          <a:srgbClr val="E4E4E4"/>
        </a:accent1>
        <a:accent2>
          <a:srgbClr val="3399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66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CC3300"/>
        </a:dk1>
        <a:lt1>
          <a:srgbClr val="E5E5FF"/>
        </a:lt1>
        <a:dk2>
          <a:srgbClr val="565680"/>
        </a:dk2>
        <a:lt2>
          <a:srgbClr val="C0C0C0"/>
        </a:lt2>
        <a:accent1>
          <a:srgbClr val="E6E4EC"/>
        </a:accent1>
        <a:accent2>
          <a:srgbClr val="0066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8080"/>
        </a:hlink>
        <a:folHlink>
          <a:srgbClr val="7B7BA7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99"/>
        </a:dk1>
        <a:lt1>
          <a:srgbClr val="FFE2C5"/>
        </a:lt1>
        <a:dk2>
          <a:srgbClr val="007D7A"/>
        </a:dk2>
        <a:lt2>
          <a:srgbClr val="C0C0C0"/>
        </a:lt2>
        <a:accent1>
          <a:srgbClr val="EAEAEA"/>
        </a:accent1>
        <a:accent2>
          <a:srgbClr val="B26EB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0088E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7A77"/>
        </a:dk1>
        <a:lt1>
          <a:srgbClr val="FFFFFF"/>
        </a:lt1>
        <a:dk2>
          <a:srgbClr val="003399"/>
        </a:dk2>
        <a:lt2>
          <a:srgbClr val="C0C0C0"/>
        </a:lt2>
        <a:accent1>
          <a:srgbClr val="EBF7FF"/>
        </a:accent1>
        <a:accent2>
          <a:srgbClr val="33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DC5900"/>
        </a:hlink>
        <a:folHlink>
          <a:srgbClr val="7979A5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5FBE"/>
        </a:dk1>
        <a:lt1>
          <a:srgbClr val="FFFFDD"/>
        </a:lt1>
        <a:dk2>
          <a:srgbClr val="2C5884"/>
        </a:dk2>
        <a:lt2>
          <a:srgbClr val="C0C0C0"/>
        </a:lt2>
        <a:accent1>
          <a:srgbClr val="E9F7FF"/>
        </a:accent1>
        <a:accent2>
          <a:srgbClr val="F894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B20048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5D5D8B"/>
        </a:dk1>
        <a:lt1>
          <a:srgbClr val="DAEADE"/>
        </a:lt1>
        <a:dk2>
          <a:srgbClr val="A25269"/>
        </a:dk2>
        <a:lt2>
          <a:srgbClr val="C0C0C0"/>
        </a:lt2>
        <a:accent1>
          <a:srgbClr val="FFFFDD"/>
        </a:accent1>
        <a:accent2>
          <a:srgbClr val="3399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6699"/>
        </a:hlink>
        <a:folHlink>
          <a:srgbClr val="F08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66"/>
        </a:dk1>
        <a:lt1>
          <a:srgbClr val="CCECFF"/>
        </a:lt1>
        <a:dk2>
          <a:srgbClr val="336699"/>
        </a:dk2>
        <a:lt2>
          <a:srgbClr val="C0C0C0"/>
        </a:lt2>
        <a:accent1>
          <a:srgbClr val="FFFFCC"/>
        </a:accent1>
        <a:accent2>
          <a:srgbClr val="FF66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FF"/>
        </a:hlink>
        <a:folHlink>
          <a:srgbClr val="BE547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33CC"/>
        </a:dk1>
        <a:lt1>
          <a:srgbClr val="FFE9E9"/>
        </a:lt1>
        <a:dk2>
          <a:srgbClr val="000000"/>
        </a:dk2>
        <a:lt2>
          <a:srgbClr val="C0C0C0"/>
        </a:lt2>
        <a:accent1>
          <a:srgbClr val="D5E5DB"/>
        </a:accent1>
        <a:accent2>
          <a:srgbClr val="33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00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336699"/>
        </a:dk1>
        <a:lt1>
          <a:srgbClr val="F4E9E0"/>
        </a:lt1>
        <a:dk2>
          <a:srgbClr val="DC5900"/>
        </a:dk2>
        <a:lt2>
          <a:srgbClr val="C0C0C0"/>
        </a:lt2>
        <a:accent1>
          <a:srgbClr val="E4E4E4"/>
        </a:accent1>
        <a:accent2>
          <a:srgbClr val="3399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66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CC3300"/>
        </a:dk1>
        <a:lt1>
          <a:srgbClr val="E5E5FF"/>
        </a:lt1>
        <a:dk2>
          <a:srgbClr val="565680"/>
        </a:dk2>
        <a:lt2>
          <a:srgbClr val="C0C0C0"/>
        </a:lt2>
        <a:accent1>
          <a:srgbClr val="E6E4EC"/>
        </a:accent1>
        <a:accent2>
          <a:srgbClr val="0066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8080"/>
        </a:hlink>
        <a:folHlink>
          <a:srgbClr val="7B7BA7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99"/>
        </a:dk1>
        <a:lt1>
          <a:srgbClr val="FFE2C5"/>
        </a:lt1>
        <a:dk2>
          <a:srgbClr val="007D7A"/>
        </a:dk2>
        <a:lt2>
          <a:srgbClr val="C0C0C0"/>
        </a:lt2>
        <a:accent1>
          <a:srgbClr val="EAEAEA"/>
        </a:accent1>
        <a:accent2>
          <a:srgbClr val="B26EB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0088E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7A77"/>
        </a:dk1>
        <a:lt1>
          <a:srgbClr val="FFFFFF"/>
        </a:lt1>
        <a:dk2>
          <a:srgbClr val="003399"/>
        </a:dk2>
        <a:lt2>
          <a:srgbClr val="C0C0C0"/>
        </a:lt2>
        <a:accent1>
          <a:srgbClr val="EBF7FF"/>
        </a:accent1>
        <a:accent2>
          <a:srgbClr val="33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DC5900"/>
        </a:hlink>
        <a:folHlink>
          <a:srgbClr val="7979A5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5FBE"/>
        </a:dk1>
        <a:lt1>
          <a:srgbClr val="FFFFDD"/>
        </a:lt1>
        <a:dk2>
          <a:srgbClr val="2C5884"/>
        </a:dk2>
        <a:lt2>
          <a:srgbClr val="C0C0C0"/>
        </a:lt2>
        <a:accent1>
          <a:srgbClr val="E9F7FF"/>
        </a:accent1>
        <a:accent2>
          <a:srgbClr val="F894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B20048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5D5D8B"/>
        </a:dk1>
        <a:lt1>
          <a:srgbClr val="DAEADE"/>
        </a:lt1>
        <a:dk2>
          <a:srgbClr val="A25269"/>
        </a:dk2>
        <a:lt2>
          <a:srgbClr val="C0C0C0"/>
        </a:lt2>
        <a:accent1>
          <a:srgbClr val="FFFFDD"/>
        </a:accent1>
        <a:accent2>
          <a:srgbClr val="3399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6699"/>
        </a:hlink>
        <a:folHlink>
          <a:srgbClr val="F08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66"/>
        </a:dk1>
        <a:lt1>
          <a:srgbClr val="CCECFF"/>
        </a:lt1>
        <a:dk2>
          <a:srgbClr val="336699"/>
        </a:dk2>
        <a:lt2>
          <a:srgbClr val="C0C0C0"/>
        </a:lt2>
        <a:accent1>
          <a:srgbClr val="FFFFCC"/>
        </a:accent1>
        <a:accent2>
          <a:srgbClr val="FF66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FF"/>
        </a:hlink>
        <a:folHlink>
          <a:srgbClr val="BE547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33CC"/>
        </a:dk1>
        <a:lt1>
          <a:srgbClr val="FFE9E9"/>
        </a:lt1>
        <a:dk2>
          <a:srgbClr val="000000"/>
        </a:dk2>
        <a:lt2>
          <a:srgbClr val="C0C0C0"/>
        </a:lt2>
        <a:accent1>
          <a:srgbClr val="D5E5DB"/>
        </a:accent1>
        <a:accent2>
          <a:srgbClr val="33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00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336699"/>
        </a:dk1>
        <a:lt1>
          <a:srgbClr val="F4E9E0"/>
        </a:lt1>
        <a:dk2>
          <a:srgbClr val="DC5900"/>
        </a:dk2>
        <a:lt2>
          <a:srgbClr val="C0C0C0"/>
        </a:lt2>
        <a:accent1>
          <a:srgbClr val="E4E4E4"/>
        </a:accent1>
        <a:accent2>
          <a:srgbClr val="3399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66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CC3300"/>
        </a:dk1>
        <a:lt1>
          <a:srgbClr val="E5E5FF"/>
        </a:lt1>
        <a:dk2>
          <a:srgbClr val="565680"/>
        </a:dk2>
        <a:lt2>
          <a:srgbClr val="C0C0C0"/>
        </a:lt2>
        <a:accent1>
          <a:srgbClr val="E6E4EC"/>
        </a:accent1>
        <a:accent2>
          <a:srgbClr val="0066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8080"/>
        </a:hlink>
        <a:folHlink>
          <a:srgbClr val="7B7BA7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99"/>
        </a:dk1>
        <a:lt1>
          <a:srgbClr val="FFE2C5"/>
        </a:lt1>
        <a:dk2>
          <a:srgbClr val="007D7A"/>
        </a:dk2>
        <a:lt2>
          <a:srgbClr val="C0C0C0"/>
        </a:lt2>
        <a:accent1>
          <a:srgbClr val="EAEAEA"/>
        </a:accent1>
        <a:accent2>
          <a:srgbClr val="B26EB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0088E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7A77"/>
        </a:dk1>
        <a:lt1>
          <a:srgbClr val="FFFFFF"/>
        </a:lt1>
        <a:dk2>
          <a:srgbClr val="003399"/>
        </a:dk2>
        <a:lt2>
          <a:srgbClr val="C0C0C0"/>
        </a:lt2>
        <a:accent1>
          <a:srgbClr val="EBF7FF"/>
        </a:accent1>
        <a:accent2>
          <a:srgbClr val="33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DC5900"/>
        </a:hlink>
        <a:folHlink>
          <a:srgbClr val="7979A5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5FBE"/>
        </a:dk1>
        <a:lt1>
          <a:srgbClr val="FFFFDD"/>
        </a:lt1>
        <a:dk2>
          <a:srgbClr val="2C5884"/>
        </a:dk2>
        <a:lt2>
          <a:srgbClr val="C0C0C0"/>
        </a:lt2>
        <a:accent1>
          <a:srgbClr val="E9F7FF"/>
        </a:accent1>
        <a:accent2>
          <a:srgbClr val="F894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B20048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5D5D8B"/>
        </a:dk1>
        <a:lt1>
          <a:srgbClr val="DAEADE"/>
        </a:lt1>
        <a:dk2>
          <a:srgbClr val="A25269"/>
        </a:dk2>
        <a:lt2>
          <a:srgbClr val="C0C0C0"/>
        </a:lt2>
        <a:accent1>
          <a:srgbClr val="FFFFDD"/>
        </a:accent1>
        <a:accent2>
          <a:srgbClr val="3399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6699"/>
        </a:hlink>
        <a:folHlink>
          <a:srgbClr val="F08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66"/>
        </a:dk1>
        <a:lt1>
          <a:srgbClr val="CCECFF"/>
        </a:lt1>
        <a:dk2>
          <a:srgbClr val="336699"/>
        </a:dk2>
        <a:lt2>
          <a:srgbClr val="C0C0C0"/>
        </a:lt2>
        <a:accent1>
          <a:srgbClr val="FFFFCC"/>
        </a:accent1>
        <a:accent2>
          <a:srgbClr val="FF66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FF"/>
        </a:hlink>
        <a:folHlink>
          <a:srgbClr val="BE547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33CC"/>
        </a:dk1>
        <a:lt1>
          <a:srgbClr val="FFE9E9"/>
        </a:lt1>
        <a:dk2>
          <a:srgbClr val="000000"/>
        </a:dk2>
        <a:lt2>
          <a:srgbClr val="C0C0C0"/>
        </a:lt2>
        <a:accent1>
          <a:srgbClr val="D5E5DB"/>
        </a:accent1>
        <a:accent2>
          <a:srgbClr val="33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00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336699"/>
        </a:dk1>
        <a:lt1>
          <a:srgbClr val="F4E9E0"/>
        </a:lt1>
        <a:dk2>
          <a:srgbClr val="DC5900"/>
        </a:dk2>
        <a:lt2>
          <a:srgbClr val="C0C0C0"/>
        </a:lt2>
        <a:accent1>
          <a:srgbClr val="E4E4E4"/>
        </a:accent1>
        <a:accent2>
          <a:srgbClr val="3399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66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CC3300"/>
        </a:dk1>
        <a:lt1>
          <a:srgbClr val="E5E5FF"/>
        </a:lt1>
        <a:dk2>
          <a:srgbClr val="565680"/>
        </a:dk2>
        <a:lt2>
          <a:srgbClr val="C0C0C0"/>
        </a:lt2>
        <a:accent1>
          <a:srgbClr val="E6E4EC"/>
        </a:accent1>
        <a:accent2>
          <a:srgbClr val="0066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8080"/>
        </a:hlink>
        <a:folHlink>
          <a:srgbClr val="7B7BA7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99"/>
        </a:dk1>
        <a:lt1>
          <a:srgbClr val="FFE2C5"/>
        </a:lt1>
        <a:dk2>
          <a:srgbClr val="007D7A"/>
        </a:dk2>
        <a:lt2>
          <a:srgbClr val="C0C0C0"/>
        </a:lt2>
        <a:accent1>
          <a:srgbClr val="EAEAEA"/>
        </a:accent1>
        <a:accent2>
          <a:srgbClr val="B26EB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0088E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7A77"/>
        </a:dk1>
        <a:lt1>
          <a:srgbClr val="FFFFFF"/>
        </a:lt1>
        <a:dk2>
          <a:srgbClr val="003399"/>
        </a:dk2>
        <a:lt2>
          <a:srgbClr val="C0C0C0"/>
        </a:lt2>
        <a:accent1>
          <a:srgbClr val="EBF7FF"/>
        </a:accent1>
        <a:accent2>
          <a:srgbClr val="33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DC5900"/>
        </a:hlink>
        <a:folHlink>
          <a:srgbClr val="7979A5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5FBE"/>
        </a:dk1>
        <a:lt1>
          <a:srgbClr val="FFFFDD"/>
        </a:lt1>
        <a:dk2>
          <a:srgbClr val="2C5884"/>
        </a:dk2>
        <a:lt2>
          <a:srgbClr val="C0C0C0"/>
        </a:lt2>
        <a:accent1>
          <a:srgbClr val="E9F7FF"/>
        </a:accent1>
        <a:accent2>
          <a:srgbClr val="F894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B20048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5D5D8B"/>
        </a:dk1>
        <a:lt1>
          <a:srgbClr val="DAEADE"/>
        </a:lt1>
        <a:dk2>
          <a:srgbClr val="A25269"/>
        </a:dk2>
        <a:lt2>
          <a:srgbClr val="C0C0C0"/>
        </a:lt2>
        <a:accent1>
          <a:srgbClr val="FFFFDD"/>
        </a:accent1>
        <a:accent2>
          <a:srgbClr val="3399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6699"/>
        </a:hlink>
        <a:folHlink>
          <a:srgbClr val="F08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66"/>
        </a:dk1>
        <a:lt1>
          <a:srgbClr val="CCECFF"/>
        </a:lt1>
        <a:dk2>
          <a:srgbClr val="336699"/>
        </a:dk2>
        <a:lt2>
          <a:srgbClr val="C0C0C0"/>
        </a:lt2>
        <a:accent1>
          <a:srgbClr val="FFFFCC"/>
        </a:accent1>
        <a:accent2>
          <a:srgbClr val="FF66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FF"/>
        </a:hlink>
        <a:folHlink>
          <a:srgbClr val="BE547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33CC"/>
        </a:dk1>
        <a:lt1>
          <a:srgbClr val="FFE9E9"/>
        </a:lt1>
        <a:dk2>
          <a:srgbClr val="000000"/>
        </a:dk2>
        <a:lt2>
          <a:srgbClr val="C0C0C0"/>
        </a:lt2>
        <a:accent1>
          <a:srgbClr val="D5E5DB"/>
        </a:accent1>
        <a:accent2>
          <a:srgbClr val="33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00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336699"/>
        </a:dk1>
        <a:lt1>
          <a:srgbClr val="F4E9E0"/>
        </a:lt1>
        <a:dk2>
          <a:srgbClr val="DC5900"/>
        </a:dk2>
        <a:lt2>
          <a:srgbClr val="C0C0C0"/>
        </a:lt2>
        <a:accent1>
          <a:srgbClr val="E4E4E4"/>
        </a:accent1>
        <a:accent2>
          <a:srgbClr val="3399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66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CC3300"/>
        </a:dk1>
        <a:lt1>
          <a:srgbClr val="E5E5FF"/>
        </a:lt1>
        <a:dk2>
          <a:srgbClr val="565680"/>
        </a:dk2>
        <a:lt2>
          <a:srgbClr val="C0C0C0"/>
        </a:lt2>
        <a:accent1>
          <a:srgbClr val="E6E4EC"/>
        </a:accent1>
        <a:accent2>
          <a:srgbClr val="0066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8080"/>
        </a:hlink>
        <a:folHlink>
          <a:srgbClr val="7B7BA7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99"/>
        </a:dk1>
        <a:lt1>
          <a:srgbClr val="FFE2C5"/>
        </a:lt1>
        <a:dk2>
          <a:srgbClr val="007D7A"/>
        </a:dk2>
        <a:lt2>
          <a:srgbClr val="C0C0C0"/>
        </a:lt2>
        <a:accent1>
          <a:srgbClr val="EAEAEA"/>
        </a:accent1>
        <a:accent2>
          <a:srgbClr val="B26EB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0088E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7A77"/>
        </a:dk1>
        <a:lt1>
          <a:srgbClr val="FFFFFF"/>
        </a:lt1>
        <a:dk2>
          <a:srgbClr val="003399"/>
        </a:dk2>
        <a:lt2>
          <a:srgbClr val="C0C0C0"/>
        </a:lt2>
        <a:accent1>
          <a:srgbClr val="EBF7FF"/>
        </a:accent1>
        <a:accent2>
          <a:srgbClr val="33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DC5900"/>
        </a:hlink>
        <a:folHlink>
          <a:srgbClr val="7979A5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5FBE"/>
        </a:dk1>
        <a:lt1>
          <a:srgbClr val="FFFFDD"/>
        </a:lt1>
        <a:dk2>
          <a:srgbClr val="2C5884"/>
        </a:dk2>
        <a:lt2>
          <a:srgbClr val="C0C0C0"/>
        </a:lt2>
        <a:accent1>
          <a:srgbClr val="E9F7FF"/>
        </a:accent1>
        <a:accent2>
          <a:srgbClr val="F894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B20048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5D5D8B"/>
        </a:dk1>
        <a:lt1>
          <a:srgbClr val="DAEADE"/>
        </a:lt1>
        <a:dk2>
          <a:srgbClr val="A25269"/>
        </a:dk2>
        <a:lt2>
          <a:srgbClr val="C0C0C0"/>
        </a:lt2>
        <a:accent1>
          <a:srgbClr val="FFFFDD"/>
        </a:accent1>
        <a:accent2>
          <a:srgbClr val="3399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6699"/>
        </a:hlink>
        <a:folHlink>
          <a:srgbClr val="F08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66"/>
        </a:dk1>
        <a:lt1>
          <a:srgbClr val="CCECFF"/>
        </a:lt1>
        <a:dk2>
          <a:srgbClr val="336699"/>
        </a:dk2>
        <a:lt2>
          <a:srgbClr val="C0C0C0"/>
        </a:lt2>
        <a:accent1>
          <a:srgbClr val="FFFFCC"/>
        </a:accent1>
        <a:accent2>
          <a:srgbClr val="FF66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FF"/>
        </a:hlink>
        <a:folHlink>
          <a:srgbClr val="BE547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33CC"/>
        </a:dk1>
        <a:lt1>
          <a:srgbClr val="FFE9E9"/>
        </a:lt1>
        <a:dk2>
          <a:srgbClr val="000000"/>
        </a:dk2>
        <a:lt2>
          <a:srgbClr val="C0C0C0"/>
        </a:lt2>
        <a:accent1>
          <a:srgbClr val="D5E5DB"/>
        </a:accent1>
        <a:accent2>
          <a:srgbClr val="33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00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336699"/>
        </a:dk1>
        <a:lt1>
          <a:srgbClr val="F4E9E0"/>
        </a:lt1>
        <a:dk2>
          <a:srgbClr val="DC5900"/>
        </a:dk2>
        <a:lt2>
          <a:srgbClr val="C0C0C0"/>
        </a:lt2>
        <a:accent1>
          <a:srgbClr val="E4E4E4"/>
        </a:accent1>
        <a:accent2>
          <a:srgbClr val="3399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66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CC3300"/>
        </a:dk1>
        <a:lt1>
          <a:srgbClr val="E5E5FF"/>
        </a:lt1>
        <a:dk2>
          <a:srgbClr val="565680"/>
        </a:dk2>
        <a:lt2>
          <a:srgbClr val="C0C0C0"/>
        </a:lt2>
        <a:accent1>
          <a:srgbClr val="E6E4EC"/>
        </a:accent1>
        <a:accent2>
          <a:srgbClr val="0066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8080"/>
        </a:hlink>
        <a:folHlink>
          <a:srgbClr val="7B7BA7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99"/>
        </a:dk1>
        <a:lt1>
          <a:srgbClr val="FFE2C5"/>
        </a:lt1>
        <a:dk2>
          <a:srgbClr val="007D7A"/>
        </a:dk2>
        <a:lt2>
          <a:srgbClr val="C0C0C0"/>
        </a:lt2>
        <a:accent1>
          <a:srgbClr val="EAEAEA"/>
        </a:accent1>
        <a:accent2>
          <a:srgbClr val="B26EB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0088E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7A77"/>
        </a:dk1>
        <a:lt1>
          <a:srgbClr val="FFFFFF"/>
        </a:lt1>
        <a:dk2>
          <a:srgbClr val="003399"/>
        </a:dk2>
        <a:lt2>
          <a:srgbClr val="C0C0C0"/>
        </a:lt2>
        <a:accent1>
          <a:srgbClr val="EBF7FF"/>
        </a:accent1>
        <a:accent2>
          <a:srgbClr val="33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DC5900"/>
        </a:hlink>
        <a:folHlink>
          <a:srgbClr val="7979A5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5FBE"/>
        </a:dk1>
        <a:lt1>
          <a:srgbClr val="FFFFDD"/>
        </a:lt1>
        <a:dk2>
          <a:srgbClr val="2C5884"/>
        </a:dk2>
        <a:lt2>
          <a:srgbClr val="C0C0C0"/>
        </a:lt2>
        <a:accent1>
          <a:srgbClr val="E9F7FF"/>
        </a:accent1>
        <a:accent2>
          <a:srgbClr val="F894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B20048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5D5D8B"/>
        </a:dk1>
        <a:lt1>
          <a:srgbClr val="DAEADE"/>
        </a:lt1>
        <a:dk2>
          <a:srgbClr val="A25269"/>
        </a:dk2>
        <a:lt2>
          <a:srgbClr val="C0C0C0"/>
        </a:lt2>
        <a:accent1>
          <a:srgbClr val="FFFFDD"/>
        </a:accent1>
        <a:accent2>
          <a:srgbClr val="3399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6699"/>
        </a:hlink>
        <a:folHlink>
          <a:srgbClr val="F08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66"/>
        </a:dk1>
        <a:lt1>
          <a:srgbClr val="CCECFF"/>
        </a:lt1>
        <a:dk2>
          <a:srgbClr val="336699"/>
        </a:dk2>
        <a:lt2>
          <a:srgbClr val="C0C0C0"/>
        </a:lt2>
        <a:accent1>
          <a:srgbClr val="FFFFCC"/>
        </a:accent1>
        <a:accent2>
          <a:srgbClr val="FF66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FF"/>
        </a:hlink>
        <a:folHlink>
          <a:srgbClr val="BE547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33CC"/>
        </a:dk1>
        <a:lt1>
          <a:srgbClr val="FFE9E9"/>
        </a:lt1>
        <a:dk2>
          <a:srgbClr val="000000"/>
        </a:dk2>
        <a:lt2>
          <a:srgbClr val="C0C0C0"/>
        </a:lt2>
        <a:accent1>
          <a:srgbClr val="D5E5DB"/>
        </a:accent1>
        <a:accent2>
          <a:srgbClr val="33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00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336699"/>
        </a:dk1>
        <a:lt1>
          <a:srgbClr val="F4E9E0"/>
        </a:lt1>
        <a:dk2>
          <a:srgbClr val="DC5900"/>
        </a:dk2>
        <a:lt2>
          <a:srgbClr val="C0C0C0"/>
        </a:lt2>
        <a:accent1>
          <a:srgbClr val="E4E4E4"/>
        </a:accent1>
        <a:accent2>
          <a:srgbClr val="3399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66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CC3300"/>
        </a:dk1>
        <a:lt1>
          <a:srgbClr val="E5E5FF"/>
        </a:lt1>
        <a:dk2>
          <a:srgbClr val="565680"/>
        </a:dk2>
        <a:lt2>
          <a:srgbClr val="C0C0C0"/>
        </a:lt2>
        <a:accent1>
          <a:srgbClr val="E6E4EC"/>
        </a:accent1>
        <a:accent2>
          <a:srgbClr val="0066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8080"/>
        </a:hlink>
        <a:folHlink>
          <a:srgbClr val="7B7BA7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99"/>
        </a:dk1>
        <a:lt1>
          <a:srgbClr val="FFE2C5"/>
        </a:lt1>
        <a:dk2>
          <a:srgbClr val="007D7A"/>
        </a:dk2>
        <a:lt2>
          <a:srgbClr val="C0C0C0"/>
        </a:lt2>
        <a:accent1>
          <a:srgbClr val="EAEAEA"/>
        </a:accent1>
        <a:accent2>
          <a:srgbClr val="B26EB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0088E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7A77"/>
        </a:dk1>
        <a:lt1>
          <a:srgbClr val="FFFFFF"/>
        </a:lt1>
        <a:dk2>
          <a:srgbClr val="003399"/>
        </a:dk2>
        <a:lt2>
          <a:srgbClr val="C0C0C0"/>
        </a:lt2>
        <a:accent1>
          <a:srgbClr val="EBF7FF"/>
        </a:accent1>
        <a:accent2>
          <a:srgbClr val="33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DC5900"/>
        </a:hlink>
        <a:folHlink>
          <a:srgbClr val="7979A5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5FBE"/>
        </a:dk1>
        <a:lt1>
          <a:srgbClr val="FFFFDD"/>
        </a:lt1>
        <a:dk2>
          <a:srgbClr val="2C5884"/>
        </a:dk2>
        <a:lt2>
          <a:srgbClr val="C0C0C0"/>
        </a:lt2>
        <a:accent1>
          <a:srgbClr val="E9F7FF"/>
        </a:accent1>
        <a:accent2>
          <a:srgbClr val="F894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B20048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5D5D8B"/>
        </a:dk1>
        <a:lt1>
          <a:srgbClr val="DAEADE"/>
        </a:lt1>
        <a:dk2>
          <a:srgbClr val="A25269"/>
        </a:dk2>
        <a:lt2>
          <a:srgbClr val="C0C0C0"/>
        </a:lt2>
        <a:accent1>
          <a:srgbClr val="FFFFDD"/>
        </a:accent1>
        <a:accent2>
          <a:srgbClr val="3399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6699"/>
        </a:hlink>
        <a:folHlink>
          <a:srgbClr val="F08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66"/>
        </a:dk1>
        <a:lt1>
          <a:srgbClr val="CCECFF"/>
        </a:lt1>
        <a:dk2>
          <a:srgbClr val="336699"/>
        </a:dk2>
        <a:lt2>
          <a:srgbClr val="C0C0C0"/>
        </a:lt2>
        <a:accent1>
          <a:srgbClr val="FFFFCC"/>
        </a:accent1>
        <a:accent2>
          <a:srgbClr val="FF66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FF"/>
        </a:hlink>
        <a:folHlink>
          <a:srgbClr val="BE547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33CC"/>
        </a:dk1>
        <a:lt1>
          <a:srgbClr val="FFE9E9"/>
        </a:lt1>
        <a:dk2>
          <a:srgbClr val="000000"/>
        </a:dk2>
        <a:lt2>
          <a:srgbClr val="C0C0C0"/>
        </a:lt2>
        <a:accent1>
          <a:srgbClr val="D5E5DB"/>
        </a:accent1>
        <a:accent2>
          <a:srgbClr val="33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00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336699"/>
        </a:dk1>
        <a:lt1>
          <a:srgbClr val="F4E9E0"/>
        </a:lt1>
        <a:dk2>
          <a:srgbClr val="DC5900"/>
        </a:dk2>
        <a:lt2>
          <a:srgbClr val="C0C0C0"/>
        </a:lt2>
        <a:accent1>
          <a:srgbClr val="E4E4E4"/>
        </a:accent1>
        <a:accent2>
          <a:srgbClr val="3399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66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CC3300"/>
        </a:dk1>
        <a:lt1>
          <a:srgbClr val="E5E5FF"/>
        </a:lt1>
        <a:dk2>
          <a:srgbClr val="565680"/>
        </a:dk2>
        <a:lt2>
          <a:srgbClr val="C0C0C0"/>
        </a:lt2>
        <a:accent1>
          <a:srgbClr val="E6E4EC"/>
        </a:accent1>
        <a:accent2>
          <a:srgbClr val="0066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8080"/>
        </a:hlink>
        <a:folHlink>
          <a:srgbClr val="7B7BA7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99"/>
        </a:dk1>
        <a:lt1>
          <a:srgbClr val="FFE2C5"/>
        </a:lt1>
        <a:dk2>
          <a:srgbClr val="007D7A"/>
        </a:dk2>
        <a:lt2>
          <a:srgbClr val="C0C0C0"/>
        </a:lt2>
        <a:accent1>
          <a:srgbClr val="EAEAEA"/>
        </a:accent1>
        <a:accent2>
          <a:srgbClr val="B26EB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0088E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7A77"/>
        </a:dk1>
        <a:lt1>
          <a:srgbClr val="FFFFFF"/>
        </a:lt1>
        <a:dk2>
          <a:srgbClr val="003399"/>
        </a:dk2>
        <a:lt2>
          <a:srgbClr val="C0C0C0"/>
        </a:lt2>
        <a:accent1>
          <a:srgbClr val="EBF7FF"/>
        </a:accent1>
        <a:accent2>
          <a:srgbClr val="33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DC5900"/>
        </a:hlink>
        <a:folHlink>
          <a:srgbClr val="7979A5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5FBE"/>
        </a:dk1>
        <a:lt1>
          <a:srgbClr val="FFFFDD"/>
        </a:lt1>
        <a:dk2>
          <a:srgbClr val="2C5884"/>
        </a:dk2>
        <a:lt2>
          <a:srgbClr val="C0C0C0"/>
        </a:lt2>
        <a:accent1>
          <a:srgbClr val="E9F7FF"/>
        </a:accent1>
        <a:accent2>
          <a:srgbClr val="F894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B20048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5D5D8B"/>
        </a:dk1>
        <a:lt1>
          <a:srgbClr val="DAEADE"/>
        </a:lt1>
        <a:dk2>
          <a:srgbClr val="A25269"/>
        </a:dk2>
        <a:lt2>
          <a:srgbClr val="C0C0C0"/>
        </a:lt2>
        <a:accent1>
          <a:srgbClr val="FFFFDD"/>
        </a:accent1>
        <a:accent2>
          <a:srgbClr val="3399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6699"/>
        </a:hlink>
        <a:folHlink>
          <a:srgbClr val="F08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66"/>
        </a:dk1>
        <a:lt1>
          <a:srgbClr val="CCECFF"/>
        </a:lt1>
        <a:dk2>
          <a:srgbClr val="336699"/>
        </a:dk2>
        <a:lt2>
          <a:srgbClr val="C0C0C0"/>
        </a:lt2>
        <a:accent1>
          <a:srgbClr val="FFFFCC"/>
        </a:accent1>
        <a:accent2>
          <a:srgbClr val="FF66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FF"/>
        </a:hlink>
        <a:folHlink>
          <a:srgbClr val="BE547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33CC"/>
        </a:dk1>
        <a:lt1>
          <a:srgbClr val="FFE9E9"/>
        </a:lt1>
        <a:dk2>
          <a:srgbClr val="000000"/>
        </a:dk2>
        <a:lt2>
          <a:srgbClr val="C0C0C0"/>
        </a:lt2>
        <a:accent1>
          <a:srgbClr val="D5E5DB"/>
        </a:accent1>
        <a:accent2>
          <a:srgbClr val="33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00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336699"/>
        </a:dk1>
        <a:lt1>
          <a:srgbClr val="F4E9E0"/>
        </a:lt1>
        <a:dk2>
          <a:srgbClr val="DC5900"/>
        </a:dk2>
        <a:lt2>
          <a:srgbClr val="C0C0C0"/>
        </a:lt2>
        <a:accent1>
          <a:srgbClr val="E4E4E4"/>
        </a:accent1>
        <a:accent2>
          <a:srgbClr val="3399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66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CC3300"/>
        </a:dk1>
        <a:lt1>
          <a:srgbClr val="E5E5FF"/>
        </a:lt1>
        <a:dk2>
          <a:srgbClr val="565680"/>
        </a:dk2>
        <a:lt2>
          <a:srgbClr val="C0C0C0"/>
        </a:lt2>
        <a:accent1>
          <a:srgbClr val="E6E4EC"/>
        </a:accent1>
        <a:accent2>
          <a:srgbClr val="0066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8080"/>
        </a:hlink>
        <a:folHlink>
          <a:srgbClr val="7B7BA7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99"/>
        </a:dk1>
        <a:lt1>
          <a:srgbClr val="FFE2C5"/>
        </a:lt1>
        <a:dk2>
          <a:srgbClr val="007D7A"/>
        </a:dk2>
        <a:lt2>
          <a:srgbClr val="C0C0C0"/>
        </a:lt2>
        <a:accent1>
          <a:srgbClr val="EAEAEA"/>
        </a:accent1>
        <a:accent2>
          <a:srgbClr val="B26EB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0088E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7A77"/>
        </a:dk1>
        <a:lt1>
          <a:srgbClr val="FFFFFF"/>
        </a:lt1>
        <a:dk2>
          <a:srgbClr val="003399"/>
        </a:dk2>
        <a:lt2>
          <a:srgbClr val="C0C0C0"/>
        </a:lt2>
        <a:accent1>
          <a:srgbClr val="EBF7FF"/>
        </a:accent1>
        <a:accent2>
          <a:srgbClr val="33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DC5900"/>
        </a:hlink>
        <a:folHlink>
          <a:srgbClr val="7979A5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5FBE"/>
        </a:dk1>
        <a:lt1>
          <a:srgbClr val="FFFFDD"/>
        </a:lt1>
        <a:dk2>
          <a:srgbClr val="2C5884"/>
        </a:dk2>
        <a:lt2>
          <a:srgbClr val="C0C0C0"/>
        </a:lt2>
        <a:accent1>
          <a:srgbClr val="E9F7FF"/>
        </a:accent1>
        <a:accent2>
          <a:srgbClr val="F894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B20048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5D5D8B"/>
        </a:dk1>
        <a:lt1>
          <a:srgbClr val="DAEADE"/>
        </a:lt1>
        <a:dk2>
          <a:srgbClr val="A25269"/>
        </a:dk2>
        <a:lt2>
          <a:srgbClr val="C0C0C0"/>
        </a:lt2>
        <a:accent1>
          <a:srgbClr val="FFFFDD"/>
        </a:accent1>
        <a:accent2>
          <a:srgbClr val="3399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6699"/>
        </a:hlink>
        <a:folHlink>
          <a:srgbClr val="F08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66"/>
        </a:dk1>
        <a:lt1>
          <a:srgbClr val="CCECFF"/>
        </a:lt1>
        <a:dk2>
          <a:srgbClr val="336699"/>
        </a:dk2>
        <a:lt2>
          <a:srgbClr val="C0C0C0"/>
        </a:lt2>
        <a:accent1>
          <a:srgbClr val="FFFFCC"/>
        </a:accent1>
        <a:accent2>
          <a:srgbClr val="FF66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FF"/>
        </a:hlink>
        <a:folHlink>
          <a:srgbClr val="BE547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33CC"/>
        </a:dk1>
        <a:lt1>
          <a:srgbClr val="FFE9E9"/>
        </a:lt1>
        <a:dk2>
          <a:srgbClr val="000000"/>
        </a:dk2>
        <a:lt2>
          <a:srgbClr val="C0C0C0"/>
        </a:lt2>
        <a:accent1>
          <a:srgbClr val="D5E5DB"/>
        </a:accent1>
        <a:accent2>
          <a:srgbClr val="33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00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336699"/>
        </a:dk1>
        <a:lt1>
          <a:srgbClr val="F4E9E0"/>
        </a:lt1>
        <a:dk2>
          <a:srgbClr val="DC5900"/>
        </a:dk2>
        <a:lt2>
          <a:srgbClr val="C0C0C0"/>
        </a:lt2>
        <a:accent1>
          <a:srgbClr val="E4E4E4"/>
        </a:accent1>
        <a:accent2>
          <a:srgbClr val="3399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66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CC3300"/>
        </a:dk1>
        <a:lt1>
          <a:srgbClr val="E5E5FF"/>
        </a:lt1>
        <a:dk2>
          <a:srgbClr val="565680"/>
        </a:dk2>
        <a:lt2>
          <a:srgbClr val="C0C0C0"/>
        </a:lt2>
        <a:accent1>
          <a:srgbClr val="E6E4EC"/>
        </a:accent1>
        <a:accent2>
          <a:srgbClr val="0066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8080"/>
        </a:hlink>
        <a:folHlink>
          <a:srgbClr val="7B7BA7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99"/>
        </a:dk1>
        <a:lt1>
          <a:srgbClr val="FFE2C5"/>
        </a:lt1>
        <a:dk2>
          <a:srgbClr val="007D7A"/>
        </a:dk2>
        <a:lt2>
          <a:srgbClr val="C0C0C0"/>
        </a:lt2>
        <a:accent1>
          <a:srgbClr val="EAEAEA"/>
        </a:accent1>
        <a:accent2>
          <a:srgbClr val="B26EB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0088E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7A77"/>
        </a:dk1>
        <a:lt1>
          <a:srgbClr val="FFFFFF"/>
        </a:lt1>
        <a:dk2>
          <a:srgbClr val="003399"/>
        </a:dk2>
        <a:lt2>
          <a:srgbClr val="C0C0C0"/>
        </a:lt2>
        <a:accent1>
          <a:srgbClr val="EBF7FF"/>
        </a:accent1>
        <a:accent2>
          <a:srgbClr val="33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DC5900"/>
        </a:hlink>
        <a:folHlink>
          <a:srgbClr val="7979A5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5FBE"/>
        </a:dk1>
        <a:lt1>
          <a:srgbClr val="FFFFDD"/>
        </a:lt1>
        <a:dk2>
          <a:srgbClr val="2C5884"/>
        </a:dk2>
        <a:lt2>
          <a:srgbClr val="C0C0C0"/>
        </a:lt2>
        <a:accent1>
          <a:srgbClr val="E9F7FF"/>
        </a:accent1>
        <a:accent2>
          <a:srgbClr val="F894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B20048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5D5D8B"/>
        </a:dk1>
        <a:lt1>
          <a:srgbClr val="DAEADE"/>
        </a:lt1>
        <a:dk2>
          <a:srgbClr val="A25269"/>
        </a:dk2>
        <a:lt2>
          <a:srgbClr val="C0C0C0"/>
        </a:lt2>
        <a:accent1>
          <a:srgbClr val="FFFFDD"/>
        </a:accent1>
        <a:accent2>
          <a:srgbClr val="3399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6699"/>
        </a:hlink>
        <a:folHlink>
          <a:srgbClr val="F08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66"/>
        </a:dk1>
        <a:lt1>
          <a:srgbClr val="CCECFF"/>
        </a:lt1>
        <a:dk2>
          <a:srgbClr val="336699"/>
        </a:dk2>
        <a:lt2>
          <a:srgbClr val="C0C0C0"/>
        </a:lt2>
        <a:accent1>
          <a:srgbClr val="FFFFCC"/>
        </a:accent1>
        <a:accent2>
          <a:srgbClr val="FF66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FF"/>
        </a:hlink>
        <a:folHlink>
          <a:srgbClr val="BE547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33CC"/>
        </a:dk1>
        <a:lt1>
          <a:srgbClr val="FFE9E9"/>
        </a:lt1>
        <a:dk2>
          <a:srgbClr val="000000"/>
        </a:dk2>
        <a:lt2>
          <a:srgbClr val="C0C0C0"/>
        </a:lt2>
        <a:accent1>
          <a:srgbClr val="D5E5DB"/>
        </a:accent1>
        <a:accent2>
          <a:srgbClr val="33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00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336699"/>
        </a:dk1>
        <a:lt1>
          <a:srgbClr val="F4E9E0"/>
        </a:lt1>
        <a:dk2>
          <a:srgbClr val="DC5900"/>
        </a:dk2>
        <a:lt2>
          <a:srgbClr val="C0C0C0"/>
        </a:lt2>
        <a:accent1>
          <a:srgbClr val="E4E4E4"/>
        </a:accent1>
        <a:accent2>
          <a:srgbClr val="3399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66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CC3300"/>
        </a:dk1>
        <a:lt1>
          <a:srgbClr val="E5E5FF"/>
        </a:lt1>
        <a:dk2>
          <a:srgbClr val="565680"/>
        </a:dk2>
        <a:lt2>
          <a:srgbClr val="C0C0C0"/>
        </a:lt2>
        <a:accent1>
          <a:srgbClr val="E6E4EC"/>
        </a:accent1>
        <a:accent2>
          <a:srgbClr val="0066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8080"/>
        </a:hlink>
        <a:folHlink>
          <a:srgbClr val="7B7BA7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99"/>
        </a:dk1>
        <a:lt1>
          <a:srgbClr val="FFE2C5"/>
        </a:lt1>
        <a:dk2>
          <a:srgbClr val="007D7A"/>
        </a:dk2>
        <a:lt2>
          <a:srgbClr val="C0C0C0"/>
        </a:lt2>
        <a:accent1>
          <a:srgbClr val="EAEAEA"/>
        </a:accent1>
        <a:accent2>
          <a:srgbClr val="B26EB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0088E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7A77"/>
        </a:dk1>
        <a:lt1>
          <a:srgbClr val="FFFFFF"/>
        </a:lt1>
        <a:dk2>
          <a:srgbClr val="003399"/>
        </a:dk2>
        <a:lt2>
          <a:srgbClr val="C0C0C0"/>
        </a:lt2>
        <a:accent1>
          <a:srgbClr val="EBF7FF"/>
        </a:accent1>
        <a:accent2>
          <a:srgbClr val="33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DC5900"/>
        </a:hlink>
        <a:folHlink>
          <a:srgbClr val="7979A5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5FBE"/>
        </a:dk1>
        <a:lt1>
          <a:srgbClr val="FFFFDD"/>
        </a:lt1>
        <a:dk2>
          <a:srgbClr val="2C5884"/>
        </a:dk2>
        <a:lt2>
          <a:srgbClr val="C0C0C0"/>
        </a:lt2>
        <a:accent1>
          <a:srgbClr val="E9F7FF"/>
        </a:accent1>
        <a:accent2>
          <a:srgbClr val="F894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B20048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5D5D8B"/>
        </a:dk1>
        <a:lt1>
          <a:srgbClr val="DAEADE"/>
        </a:lt1>
        <a:dk2>
          <a:srgbClr val="A25269"/>
        </a:dk2>
        <a:lt2>
          <a:srgbClr val="C0C0C0"/>
        </a:lt2>
        <a:accent1>
          <a:srgbClr val="FFFFDD"/>
        </a:accent1>
        <a:accent2>
          <a:srgbClr val="3399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6699"/>
        </a:hlink>
        <a:folHlink>
          <a:srgbClr val="F08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66"/>
        </a:dk1>
        <a:lt1>
          <a:srgbClr val="CCECFF"/>
        </a:lt1>
        <a:dk2>
          <a:srgbClr val="336699"/>
        </a:dk2>
        <a:lt2>
          <a:srgbClr val="C0C0C0"/>
        </a:lt2>
        <a:accent1>
          <a:srgbClr val="FFFFCC"/>
        </a:accent1>
        <a:accent2>
          <a:srgbClr val="FF66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FF"/>
        </a:hlink>
        <a:folHlink>
          <a:srgbClr val="BE547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33CC"/>
        </a:dk1>
        <a:lt1>
          <a:srgbClr val="FFE9E9"/>
        </a:lt1>
        <a:dk2>
          <a:srgbClr val="000000"/>
        </a:dk2>
        <a:lt2>
          <a:srgbClr val="C0C0C0"/>
        </a:lt2>
        <a:accent1>
          <a:srgbClr val="D5E5DB"/>
        </a:accent1>
        <a:accent2>
          <a:srgbClr val="33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00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336699"/>
        </a:dk1>
        <a:lt1>
          <a:srgbClr val="F4E9E0"/>
        </a:lt1>
        <a:dk2>
          <a:srgbClr val="DC5900"/>
        </a:dk2>
        <a:lt2>
          <a:srgbClr val="C0C0C0"/>
        </a:lt2>
        <a:accent1>
          <a:srgbClr val="E4E4E4"/>
        </a:accent1>
        <a:accent2>
          <a:srgbClr val="3399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66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CC3300"/>
        </a:dk1>
        <a:lt1>
          <a:srgbClr val="E5E5FF"/>
        </a:lt1>
        <a:dk2>
          <a:srgbClr val="565680"/>
        </a:dk2>
        <a:lt2>
          <a:srgbClr val="C0C0C0"/>
        </a:lt2>
        <a:accent1>
          <a:srgbClr val="E6E4EC"/>
        </a:accent1>
        <a:accent2>
          <a:srgbClr val="0066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8080"/>
        </a:hlink>
        <a:folHlink>
          <a:srgbClr val="7B7BA7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99"/>
        </a:dk1>
        <a:lt1>
          <a:srgbClr val="FFE2C5"/>
        </a:lt1>
        <a:dk2>
          <a:srgbClr val="007D7A"/>
        </a:dk2>
        <a:lt2>
          <a:srgbClr val="C0C0C0"/>
        </a:lt2>
        <a:accent1>
          <a:srgbClr val="EAEAEA"/>
        </a:accent1>
        <a:accent2>
          <a:srgbClr val="B26EB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0088E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7A77"/>
        </a:dk1>
        <a:lt1>
          <a:srgbClr val="FFFFFF"/>
        </a:lt1>
        <a:dk2>
          <a:srgbClr val="003399"/>
        </a:dk2>
        <a:lt2>
          <a:srgbClr val="C0C0C0"/>
        </a:lt2>
        <a:accent1>
          <a:srgbClr val="EBF7FF"/>
        </a:accent1>
        <a:accent2>
          <a:srgbClr val="33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DC5900"/>
        </a:hlink>
        <a:folHlink>
          <a:srgbClr val="7979A5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5FBE"/>
        </a:dk1>
        <a:lt1>
          <a:srgbClr val="FFFFDD"/>
        </a:lt1>
        <a:dk2>
          <a:srgbClr val="2C5884"/>
        </a:dk2>
        <a:lt2>
          <a:srgbClr val="C0C0C0"/>
        </a:lt2>
        <a:accent1>
          <a:srgbClr val="E9F7FF"/>
        </a:accent1>
        <a:accent2>
          <a:srgbClr val="F894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B20048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5D5D8B"/>
        </a:dk1>
        <a:lt1>
          <a:srgbClr val="DAEADE"/>
        </a:lt1>
        <a:dk2>
          <a:srgbClr val="A25269"/>
        </a:dk2>
        <a:lt2>
          <a:srgbClr val="C0C0C0"/>
        </a:lt2>
        <a:accent1>
          <a:srgbClr val="FFFFDD"/>
        </a:accent1>
        <a:accent2>
          <a:srgbClr val="3399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6699"/>
        </a:hlink>
        <a:folHlink>
          <a:srgbClr val="F08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66"/>
        </a:dk1>
        <a:lt1>
          <a:srgbClr val="CCECFF"/>
        </a:lt1>
        <a:dk2>
          <a:srgbClr val="336699"/>
        </a:dk2>
        <a:lt2>
          <a:srgbClr val="C0C0C0"/>
        </a:lt2>
        <a:accent1>
          <a:srgbClr val="FFFFCC"/>
        </a:accent1>
        <a:accent2>
          <a:srgbClr val="FF66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FF"/>
        </a:hlink>
        <a:folHlink>
          <a:srgbClr val="BE547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33CC"/>
        </a:dk1>
        <a:lt1>
          <a:srgbClr val="FFE9E9"/>
        </a:lt1>
        <a:dk2>
          <a:srgbClr val="000000"/>
        </a:dk2>
        <a:lt2>
          <a:srgbClr val="C0C0C0"/>
        </a:lt2>
        <a:accent1>
          <a:srgbClr val="D5E5DB"/>
        </a:accent1>
        <a:accent2>
          <a:srgbClr val="33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00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336699"/>
        </a:dk1>
        <a:lt1>
          <a:srgbClr val="F4E9E0"/>
        </a:lt1>
        <a:dk2>
          <a:srgbClr val="DC5900"/>
        </a:dk2>
        <a:lt2>
          <a:srgbClr val="C0C0C0"/>
        </a:lt2>
        <a:accent1>
          <a:srgbClr val="E4E4E4"/>
        </a:accent1>
        <a:accent2>
          <a:srgbClr val="3399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66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CC3300"/>
        </a:dk1>
        <a:lt1>
          <a:srgbClr val="E5E5FF"/>
        </a:lt1>
        <a:dk2>
          <a:srgbClr val="565680"/>
        </a:dk2>
        <a:lt2>
          <a:srgbClr val="C0C0C0"/>
        </a:lt2>
        <a:accent1>
          <a:srgbClr val="E6E4EC"/>
        </a:accent1>
        <a:accent2>
          <a:srgbClr val="0066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8080"/>
        </a:hlink>
        <a:folHlink>
          <a:srgbClr val="7B7BA7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99"/>
        </a:dk1>
        <a:lt1>
          <a:srgbClr val="FFE2C5"/>
        </a:lt1>
        <a:dk2>
          <a:srgbClr val="007D7A"/>
        </a:dk2>
        <a:lt2>
          <a:srgbClr val="C0C0C0"/>
        </a:lt2>
        <a:accent1>
          <a:srgbClr val="EAEAEA"/>
        </a:accent1>
        <a:accent2>
          <a:srgbClr val="B26EB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0088E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7A77"/>
        </a:dk1>
        <a:lt1>
          <a:srgbClr val="FFFFFF"/>
        </a:lt1>
        <a:dk2>
          <a:srgbClr val="003399"/>
        </a:dk2>
        <a:lt2>
          <a:srgbClr val="C0C0C0"/>
        </a:lt2>
        <a:accent1>
          <a:srgbClr val="EBF7FF"/>
        </a:accent1>
        <a:accent2>
          <a:srgbClr val="33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DC5900"/>
        </a:hlink>
        <a:folHlink>
          <a:srgbClr val="7979A5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5FBE"/>
        </a:dk1>
        <a:lt1>
          <a:srgbClr val="FFFFDD"/>
        </a:lt1>
        <a:dk2>
          <a:srgbClr val="2C5884"/>
        </a:dk2>
        <a:lt2>
          <a:srgbClr val="C0C0C0"/>
        </a:lt2>
        <a:accent1>
          <a:srgbClr val="E9F7FF"/>
        </a:accent1>
        <a:accent2>
          <a:srgbClr val="F894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B20048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5D5D8B"/>
        </a:dk1>
        <a:lt1>
          <a:srgbClr val="DAEADE"/>
        </a:lt1>
        <a:dk2>
          <a:srgbClr val="A25269"/>
        </a:dk2>
        <a:lt2>
          <a:srgbClr val="C0C0C0"/>
        </a:lt2>
        <a:accent1>
          <a:srgbClr val="FFFFDD"/>
        </a:accent1>
        <a:accent2>
          <a:srgbClr val="3399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6699"/>
        </a:hlink>
        <a:folHlink>
          <a:srgbClr val="F08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66"/>
        </a:dk1>
        <a:lt1>
          <a:srgbClr val="CCECFF"/>
        </a:lt1>
        <a:dk2>
          <a:srgbClr val="336699"/>
        </a:dk2>
        <a:lt2>
          <a:srgbClr val="C0C0C0"/>
        </a:lt2>
        <a:accent1>
          <a:srgbClr val="FFFFCC"/>
        </a:accent1>
        <a:accent2>
          <a:srgbClr val="FF66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FF"/>
        </a:hlink>
        <a:folHlink>
          <a:srgbClr val="BE547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33CC"/>
        </a:dk1>
        <a:lt1>
          <a:srgbClr val="FFE9E9"/>
        </a:lt1>
        <a:dk2>
          <a:srgbClr val="000000"/>
        </a:dk2>
        <a:lt2>
          <a:srgbClr val="C0C0C0"/>
        </a:lt2>
        <a:accent1>
          <a:srgbClr val="D5E5DB"/>
        </a:accent1>
        <a:accent2>
          <a:srgbClr val="33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00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336699"/>
        </a:dk1>
        <a:lt1>
          <a:srgbClr val="F4E9E0"/>
        </a:lt1>
        <a:dk2>
          <a:srgbClr val="DC5900"/>
        </a:dk2>
        <a:lt2>
          <a:srgbClr val="C0C0C0"/>
        </a:lt2>
        <a:accent1>
          <a:srgbClr val="E4E4E4"/>
        </a:accent1>
        <a:accent2>
          <a:srgbClr val="3399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66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CC3300"/>
        </a:dk1>
        <a:lt1>
          <a:srgbClr val="E5E5FF"/>
        </a:lt1>
        <a:dk2>
          <a:srgbClr val="565680"/>
        </a:dk2>
        <a:lt2>
          <a:srgbClr val="C0C0C0"/>
        </a:lt2>
        <a:accent1>
          <a:srgbClr val="E6E4EC"/>
        </a:accent1>
        <a:accent2>
          <a:srgbClr val="0066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8080"/>
        </a:hlink>
        <a:folHlink>
          <a:srgbClr val="7B7BA7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99"/>
        </a:dk1>
        <a:lt1>
          <a:srgbClr val="FFE2C5"/>
        </a:lt1>
        <a:dk2>
          <a:srgbClr val="007D7A"/>
        </a:dk2>
        <a:lt2>
          <a:srgbClr val="C0C0C0"/>
        </a:lt2>
        <a:accent1>
          <a:srgbClr val="EAEAEA"/>
        </a:accent1>
        <a:accent2>
          <a:srgbClr val="B26EB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0088E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7A77"/>
        </a:dk1>
        <a:lt1>
          <a:srgbClr val="FFFFFF"/>
        </a:lt1>
        <a:dk2>
          <a:srgbClr val="003399"/>
        </a:dk2>
        <a:lt2>
          <a:srgbClr val="C0C0C0"/>
        </a:lt2>
        <a:accent1>
          <a:srgbClr val="EBF7FF"/>
        </a:accent1>
        <a:accent2>
          <a:srgbClr val="33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DC5900"/>
        </a:hlink>
        <a:folHlink>
          <a:srgbClr val="7979A5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5FBE"/>
        </a:dk1>
        <a:lt1>
          <a:srgbClr val="FFFFDD"/>
        </a:lt1>
        <a:dk2>
          <a:srgbClr val="2C5884"/>
        </a:dk2>
        <a:lt2>
          <a:srgbClr val="C0C0C0"/>
        </a:lt2>
        <a:accent1>
          <a:srgbClr val="E9F7FF"/>
        </a:accent1>
        <a:accent2>
          <a:srgbClr val="F894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B20048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5D5D8B"/>
        </a:dk1>
        <a:lt1>
          <a:srgbClr val="DAEADE"/>
        </a:lt1>
        <a:dk2>
          <a:srgbClr val="A25269"/>
        </a:dk2>
        <a:lt2>
          <a:srgbClr val="C0C0C0"/>
        </a:lt2>
        <a:accent1>
          <a:srgbClr val="FFFFDD"/>
        </a:accent1>
        <a:accent2>
          <a:srgbClr val="3399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6699"/>
        </a:hlink>
        <a:folHlink>
          <a:srgbClr val="F08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66"/>
        </a:dk1>
        <a:lt1>
          <a:srgbClr val="CCECFF"/>
        </a:lt1>
        <a:dk2>
          <a:srgbClr val="336699"/>
        </a:dk2>
        <a:lt2>
          <a:srgbClr val="C0C0C0"/>
        </a:lt2>
        <a:accent1>
          <a:srgbClr val="FFFFCC"/>
        </a:accent1>
        <a:accent2>
          <a:srgbClr val="FF66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FF"/>
        </a:hlink>
        <a:folHlink>
          <a:srgbClr val="BE547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33CC"/>
        </a:dk1>
        <a:lt1>
          <a:srgbClr val="FFE9E9"/>
        </a:lt1>
        <a:dk2>
          <a:srgbClr val="000000"/>
        </a:dk2>
        <a:lt2>
          <a:srgbClr val="C0C0C0"/>
        </a:lt2>
        <a:accent1>
          <a:srgbClr val="D5E5DB"/>
        </a:accent1>
        <a:accent2>
          <a:srgbClr val="33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00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336699"/>
        </a:dk1>
        <a:lt1>
          <a:srgbClr val="F4E9E0"/>
        </a:lt1>
        <a:dk2>
          <a:srgbClr val="DC5900"/>
        </a:dk2>
        <a:lt2>
          <a:srgbClr val="C0C0C0"/>
        </a:lt2>
        <a:accent1>
          <a:srgbClr val="E4E4E4"/>
        </a:accent1>
        <a:accent2>
          <a:srgbClr val="3399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66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CC3300"/>
        </a:dk1>
        <a:lt1>
          <a:srgbClr val="E5E5FF"/>
        </a:lt1>
        <a:dk2>
          <a:srgbClr val="565680"/>
        </a:dk2>
        <a:lt2>
          <a:srgbClr val="C0C0C0"/>
        </a:lt2>
        <a:accent1>
          <a:srgbClr val="E6E4EC"/>
        </a:accent1>
        <a:accent2>
          <a:srgbClr val="0066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8080"/>
        </a:hlink>
        <a:folHlink>
          <a:srgbClr val="7B7BA7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99"/>
        </a:dk1>
        <a:lt1>
          <a:srgbClr val="FFE2C5"/>
        </a:lt1>
        <a:dk2>
          <a:srgbClr val="007D7A"/>
        </a:dk2>
        <a:lt2>
          <a:srgbClr val="C0C0C0"/>
        </a:lt2>
        <a:accent1>
          <a:srgbClr val="EAEAEA"/>
        </a:accent1>
        <a:accent2>
          <a:srgbClr val="B26EB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0088E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7A77"/>
        </a:dk1>
        <a:lt1>
          <a:srgbClr val="FFFFFF"/>
        </a:lt1>
        <a:dk2>
          <a:srgbClr val="003399"/>
        </a:dk2>
        <a:lt2>
          <a:srgbClr val="C0C0C0"/>
        </a:lt2>
        <a:accent1>
          <a:srgbClr val="EBF7FF"/>
        </a:accent1>
        <a:accent2>
          <a:srgbClr val="33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DC5900"/>
        </a:hlink>
        <a:folHlink>
          <a:srgbClr val="7979A5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5FBE"/>
        </a:dk1>
        <a:lt1>
          <a:srgbClr val="FFFFDD"/>
        </a:lt1>
        <a:dk2>
          <a:srgbClr val="2C5884"/>
        </a:dk2>
        <a:lt2>
          <a:srgbClr val="C0C0C0"/>
        </a:lt2>
        <a:accent1>
          <a:srgbClr val="E9F7FF"/>
        </a:accent1>
        <a:accent2>
          <a:srgbClr val="F894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B20048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5D5D8B"/>
        </a:dk1>
        <a:lt1>
          <a:srgbClr val="DAEADE"/>
        </a:lt1>
        <a:dk2>
          <a:srgbClr val="A25269"/>
        </a:dk2>
        <a:lt2>
          <a:srgbClr val="C0C0C0"/>
        </a:lt2>
        <a:accent1>
          <a:srgbClr val="FFFFDD"/>
        </a:accent1>
        <a:accent2>
          <a:srgbClr val="3399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6699"/>
        </a:hlink>
        <a:folHlink>
          <a:srgbClr val="F08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66"/>
        </a:dk1>
        <a:lt1>
          <a:srgbClr val="CCECFF"/>
        </a:lt1>
        <a:dk2>
          <a:srgbClr val="336699"/>
        </a:dk2>
        <a:lt2>
          <a:srgbClr val="C0C0C0"/>
        </a:lt2>
        <a:accent1>
          <a:srgbClr val="FFFFCC"/>
        </a:accent1>
        <a:accent2>
          <a:srgbClr val="FF66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FF"/>
        </a:hlink>
        <a:folHlink>
          <a:srgbClr val="BE547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33CC"/>
        </a:dk1>
        <a:lt1>
          <a:srgbClr val="FFE9E9"/>
        </a:lt1>
        <a:dk2>
          <a:srgbClr val="000000"/>
        </a:dk2>
        <a:lt2>
          <a:srgbClr val="C0C0C0"/>
        </a:lt2>
        <a:accent1>
          <a:srgbClr val="D5E5DB"/>
        </a:accent1>
        <a:accent2>
          <a:srgbClr val="33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00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336699"/>
        </a:dk1>
        <a:lt1>
          <a:srgbClr val="F4E9E0"/>
        </a:lt1>
        <a:dk2>
          <a:srgbClr val="DC5900"/>
        </a:dk2>
        <a:lt2>
          <a:srgbClr val="C0C0C0"/>
        </a:lt2>
        <a:accent1>
          <a:srgbClr val="E4E4E4"/>
        </a:accent1>
        <a:accent2>
          <a:srgbClr val="3399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66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CC3300"/>
        </a:dk1>
        <a:lt1>
          <a:srgbClr val="E5E5FF"/>
        </a:lt1>
        <a:dk2>
          <a:srgbClr val="565680"/>
        </a:dk2>
        <a:lt2>
          <a:srgbClr val="C0C0C0"/>
        </a:lt2>
        <a:accent1>
          <a:srgbClr val="E6E4EC"/>
        </a:accent1>
        <a:accent2>
          <a:srgbClr val="0066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8080"/>
        </a:hlink>
        <a:folHlink>
          <a:srgbClr val="7B7BA7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99"/>
        </a:dk1>
        <a:lt1>
          <a:srgbClr val="FFE2C5"/>
        </a:lt1>
        <a:dk2>
          <a:srgbClr val="007D7A"/>
        </a:dk2>
        <a:lt2>
          <a:srgbClr val="C0C0C0"/>
        </a:lt2>
        <a:accent1>
          <a:srgbClr val="EAEAEA"/>
        </a:accent1>
        <a:accent2>
          <a:srgbClr val="B26EB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0088E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7A77"/>
        </a:dk1>
        <a:lt1>
          <a:srgbClr val="FFFFFF"/>
        </a:lt1>
        <a:dk2>
          <a:srgbClr val="003399"/>
        </a:dk2>
        <a:lt2>
          <a:srgbClr val="C0C0C0"/>
        </a:lt2>
        <a:accent1>
          <a:srgbClr val="EBF7FF"/>
        </a:accent1>
        <a:accent2>
          <a:srgbClr val="33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DC5900"/>
        </a:hlink>
        <a:folHlink>
          <a:srgbClr val="7979A5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5FBE"/>
        </a:dk1>
        <a:lt1>
          <a:srgbClr val="FFFFDD"/>
        </a:lt1>
        <a:dk2>
          <a:srgbClr val="2C5884"/>
        </a:dk2>
        <a:lt2>
          <a:srgbClr val="C0C0C0"/>
        </a:lt2>
        <a:accent1>
          <a:srgbClr val="E9F7FF"/>
        </a:accent1>
        <a:accent2>
          <a:srgbClr val="F894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B20048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5D5D8B"/>
        </a:dk1>
        <a:lt1>
          <a:srgbClr val="DAEADE"/>
        </a:lt1>
        <a:dk2>
          <a:srgbClr val="A25269"/>
        </a:dk2>
        <a:lt2>
          <a:srgbClr val="C0C0C0"/>
        </a:lt2>
        <a:accent1>
          <a:srgbClr val="FFFFDD"/>
        </a:accent1>
        <a:accent2>
          <a:srgbClr val="3399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6699"/>
        </a:hlink>
        <a:folHlink>
          <a:srgbClr val="F08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66"/>
        </a:dk1>
        <a:lt1>
          <a:srgbClr val="CCECFF"/>
        </a:lt1>
        <a:dk2>
          <a:srgbClr val="336699"/>
        </a:dk2>
        <a:lt2>
          <a:srgbClr val="C0C0C0"/>
        </a:lt2>
        <a:accent1>
          <a:srgbClr val="FFFFCC"/>
        </a:accent1>
        <a:accent2>
          <a:srgbClr val="FF66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FF"/>
        </a:hlink>
        <a:folHlink>
          <a:srgbClr val="BE547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33CC"/>
        </a:dk1>
        <a:lt1>
          <a:srgbClr val="FFE9E9"/>
        </a:lt1>
        <a:dk2>
          <a:srgbClr val="000000"/>
        </a:dk2>
        <a:lt2>
          <a:srgbClr val="C0C0C0"/>
        </a:lt2>
        <a:accent1>
          <a:srgbClr val="D5E5DB"/>
        </a:accent1>
        <a:accent2>
          <a:srgbClr val="33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00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336699"/>
        </a:dk1>
        <a:lt1>
          <a:srgbClr val="F4E9E0"/>
        </a:lt1>
        <a:dk2>
          <a:srgbClr val="DC5900"/>
        </a:dk2>
        <a:lt2>
          <a:srgbClr val="C0C0C0"/>
        </a:lt2>
        <a:accent1>
          <a:srgbClr val="E4E4E4"/>
        </a:accent1>
        <a:accent2>
          <a:srgbClr val="3399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66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CC3300"/>
        </a:dk1>
        <a:lt1>
          <a:srgbClr val="E5E5FF"/>
        </a:lt1>
        <a:dk2>
          <a:srgbClr val="565680"/>
        </a:dk2>
        <a:lt2>
          <a:srgbClr val="C0C0C0"/>
        </a:lt2>
        <a:accent1>
          <a:srgbClr val="E6E4EC"/>
        </a:accent1>
        <a:accent2>
          <a:srgbClr val="0066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8080"/>
        </a:hlink>
        <a:folHlink>
          <a:srgbClr val="7B7BA7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99"/>
        </a:dk1>
        <a:lt1>
          <a:srgbClr val="FFE2C5"/>
        </a:lt1>
        <a:dk2>
          <a:srgbClr val="007D7A"/>
        </a:dk2>
        <a:lt2>
          <a:srgbClr val="C0C0C0"/>
        </a:lt2>
        <a:accent1>
          <a:srgbClr val="EAEAEA"/>
        </a:accent1>
        <a:accent2>
          <a:srgbClr val="B26EB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0088E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7A77"/>
        </a:dk1>
        <a:lt1>
          <a:srgbClr val="FFFFFF"/>
        </a:lt1>
        <a:dk2>
          <a:srgbClr val="003399"/>
        </a:dk2>
        <a:lt2>
          <a:srgbClr val="C0C0C0"/>
        </a:lt2>
        <a:accent1>
          <a:srgbClr val="EBF7FF"/>
        </a:accent1>
        <a:accent2>
          <a:srgbClr val="33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DC5900"/>
        </a:hlink>
        <a:folHlink>
          <a:srgbClr val="7979A5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5FBE"/>
        </a:dk1>
        <a:lt1>
          <a:srgbClr val="FFFFDD"/>
        </a:lt1>
        <a:dk2>
          <a:srgbClr val="2C5884"/>
        </a:dk2>
        <a:lt2>
          <a:srgbClr val="C0C0C0"/>
        </a:lt2>
        <a:accent1>
          <a:srgbClr val="E9F7FF"/>
        </a:accent1>
        <a:accent2>
          <a:srgbClr val="F894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B20048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5D5D8B"/>
        </a:dk1>
        <a:lt1>
          <a:srgbClr val="DAEADE"/>
        </a:lt1>
        <a:dk2>
          <a:srgbClr val="A25269"/>
        </a:dk2>
        <a:lt2>
          <a:srgbClr val="C0C0C0"/>
        </a:lt2>
        <a:accent1>
          <a:srgbClr val="FFFFDD"/>
        </a:accent1>
        <a:accent2>
          <a:srgbClr val="3399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6699"/>
        </a:hlink>
        <a:folHlink>
          <a:srgbClr val="F08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66"/>
        </a:dk1>
        <a:lt1>
          <a:srgbClr val="CCECFF"/>
        </a:lt1>
        <a:dk2>
          <a:srgbClr val="336699"/>
        </a:dk2>
        <a:lt2>
          <a:srgbClr val="C0C0C0"/>
        </a:lt2>
        <a:accent1>
          <a:srgbClr val="FFFFCC"/>
        </a:accent1>
        <a:accent2>
          <a:srgbClr val="FF66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FF"/>
        </a:hlink>
        <a:folHlink>
          <a:srgbClr val="BE547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33CC"/>
        </a:dk1>
        <a:lt1>
          <a:srgbClr val="FFE9E9"/>
        </a:lt1>
        <a:dk2>
          <a:srgbClr val="000000"/>
        </a:dk2>
        <a:lt2>
          <a:srgbClr val="C0C0C0"/>
        </a:lt2>
        <a:accent1>
          <a:srgbClr val="D5E5DB"/>
        </a:accent1>
        <a:accent2>
          <a:srgbClr val="33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00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336699"/>
        </a:dk1>
        <a:lt1>
          <a:srgbClr val="F4E9E0"/>
        </a:lt1>
        <a:dk2>
          <a:srgbClr val="DC5900"/>
        </a:dk2>
        <a:lt2>
          <a:srgbClr val="C0C0C0"/>
        </a:lt2>
        <a:accent1>
          <a:srgbClr val="E4E4E4"/>
        </a:accent1>
        <a:accent2>
          <a:srgbClr val="3399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66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CC3300"/>
        </a:dk1>
        <a:lt1>
          <a:srgbClr val="E5E5FF"/>
        </a:lt1>
        <a:dk2>
          <a:srgbClr val="565680"/>
        </a:dk2>
        <a:lt2>
          <a:srgbClr val="C0C0C0"/>
        </a:lt2>
        <a:accent1>
          <a:srgbClr val="E6E4EC"/>
        </a:accent1>
        <a:accent2>
          <a:srgbClr val="0066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8080"/>
        </a:hlink>
        <a:folHlink>
          <a:srgbClr val="7B7BA7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99"/>
        </a:dk1>
        <a:lt1>
          <a:srgbClr val="FFE2C5"/>
        </a:lt1>
        <a:dk2>
          <a:srgbClr val="007D7A"/>
        </a:dk2>
        <a:lt2>
          <a:srgbClr val="C0C0C0"/>
        </a:lt2>
        <a:accent1>
          <a:srgbClr val="EAEAEA"/>
        </a:accent1>
        <a:accent2>
          <a:srgbClr val="B26EB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0088E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7A77"/>
        </a:dk1>
        <a:lt1>
          <a:srgbClr val="FFFFFF"/>
        </a:lt1>
        <a:dk2>
          <a:srgbClr val="003399"/>
        </a:dk2>
        <a:lt2>
          <a:srgbClr val="C0C0C0"/>
        </a:lt2>
        <a:accent1>
          <a:srgbClr val="EBF7FF"/>
        </a:accent1>
        <a:accent2>
          <a:srgbClr val="33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DC5900"/>
        </a:hlink>
        <a:folHlink>
          <a:srgbClr val="7979A5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5FBE"/>
        </a:dk1>
        <a:lt1>
          <a:srgbClr val="FFFFDD"/>
        </a:lt1>
        <a:dk2>
          <a:srgbClr val="2C5884"/>
        </a:dk2>
        <a:lt2>
          <a:srgbClr val="C0C0C0"/>
        </a:lt2>
        <a:accent1>
          <a:srgbClr val="E9F7FF"/>
        </a:accent1>
        <a:accent2>
          <a:srgbClr val="F894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B20048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5D5D8B"/>
        </a:dk1>
        <a:lt1>
          <a:srgbClr val="DAEADE"/>
        </a:lt1>
        <a:dk2>
          <a:srgbClr val="A25269"/>
        </a:dk2>
        <a:lt2>
          <a:srgbClr val="C0C0C0"/>
        </a:lt2>
        <a:accent1>
          <a:srgbClr val="FFFFDD"/>
        </a:accent1>
        <a:accent2>
          <a:srgbClr val="3399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6699"/>
        </a:hlink>
        <a:folHlink>
          <a:srgbClr val="F08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66"/>
        </a:dk1>
        <a:lt1>
          <a:srgbClr val="CCECFF"/>
        </a:lt1>
        <a:dk2>
          <a:srgbClr val="336699"/>
        </a:dk2>
        <a:lt2>
          <a:srgbClr val="C0C0C0"/>
        </a:lt2>
        <a:accent1>
          <a:srgbClr val="FFFFCC"/>
        </a:accent1>
        <a:accent2>
          <a:srgbClr val="FF66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FF"/>
        </a:hlink>
        <a:folHlink>
          <a:srgbClr val="BE547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33CC"/>
        </a:dk1>
        <a:lt1>
          <a:srgbClr val="FFE9E9"/>
        </a:lt1>
        <a:dk2>
          <a:srgbClr val="000000"/>
        </a:dk2>
        <a:lt2>
          <a:srgbClr val="C0C0C0"/>
        </a:lt2>
        <a:accent1>
          <a:srgbClr val="D5E5DB"/>
        </a:accent1>
        <a:accent2>
          <a:srgbClr val="33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00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336699"/>
        </a:dk1>
        <a:lt1>
          <a:srgbClr val="F4E9E0"/>
        </a:lt1>
        <a:dk2>
          <a:srgbClr val="DC5900"/>
        </a:dk2>
        <a:lt2>
          <a:srgbClr val="C0C0C0"/>
        </a:lt2>
        <a:accent1>
          <a:srgbClr val="E4E4E4"/>
        </a:accent1>
        <a:accent2>
          <a:srgbClr val="3399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66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CC3300"/>
        </a:dk1>
        <a:lt1>
          <a:srgbClr val="E5E5FF"/>
        </a:lt1>
        <a:dk2>
          <a:srgbClr val="565680"/>
        </a:dk2>
        <a:lt2>
          <a:srgbClr val="C0C0C0"/>
        </a:lt2>
        <a:accent1>
          <a:srgbClr val="E6E4EC"/>
        </a:accent1>
        <a:accent2>
          <a:srgbClr val="0066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8080"/>
        </a:hlink>
        <a:folHlink>
          <a:srgbClr val="7B7BA7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99"/>
        </a:dk1>
        <a:lt1>
          <a:srgbClr val="FFE2C5"/>
        </a:lt1>
        <a:dk2>
          <a:srgbClr val="007D7A"/>
        </a:dk2>
        <a:lt2>
          <a:srgbClr val="C0C0C0"/>
        </a:lt2>
        <a:accent1>
          <a:srgbClr val="EAEAEA"/>
        </a:accent1>
        <a:accent2>
          <a:srgbClr val="B26EB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0088E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7A77"/>
        </a:dk1>
        <a:lt1>
          <a:srgbClr val="FFFFFF"/>
        </a:lt1>
        <a:dk2>
          <a:srgbClr val="003399"/>
        </a:dk2>
        <a:lt2>
          <a:srgbClr val="C0C0C0"/>
        </a:lt2>
        <a:accent1>
          <a:srgbClr val="EBF7FF"/>
        </a:accent1>
        <a:accent2>
          <a:srgbClr val="33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DC5900"/>
        </a:hlink>
        <a:folHlink>
          <a:srgbClr val="7979A5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5FBE"/>
        </a:dk1>
        <a:lt1>
          <a:srgbClr val="FFFFDD"/>
        </a:lt1>
        <a:dk2>
          <a:srgbClr val="2C5884"/>
        </a:dk2>
        <a:lt2>
          <a:srgbClr val="C0C0C0"/>
        </a:lt2>
        <a:accent1>
          <a:srgbClr val="E9F7FF"/>
        </a:accent1>
        <a:accent2>
          <a:srgbClr val="F894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B20048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5D5D8B"/>
        </a:dk1>
        <a:lt1>
          <a:srgbClr val="DAEADE"/>
        </a:lt1>
        <a:dk2>
          <a:srgbClr val="A25269"/>
        </a:dk2>
        <a:lt2>
          <a:srgbClr val="C0C0C0"/>
        </a:lt2>
        <a:accent1>
          <a:srgbClr val="FFFFDD"/>
        </a:accent1>
        <a:accent2>
          <a:srgbClr val="3399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6699"/>
        </a:hlink>
        <a:folHlink>
          <a:srgbClr val="F08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66"/>
        </a:dk1>
        <a:lt1>
          <a:srgbClr val="CCECFF"/>
        </a:lt1>
        <a:dk2>
          <a:srgbClr val="336699"/>
        </a:dk2>
        <a:lt2>
          <a:srgbClr val="C0C0C0"/>
        </a:lt2>
        <a:accent1>
          <a:srgbClr val="FFFFCC"/>
        </a:accent1>
        <a:accent2>
          <a:srgbClr val="FF66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FF"/>
        </a:hlink>
        <a:folHlink>
          <a:srgbClr val="BE547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33CC"/>
        </a:dk1>
        <a:lt1>
          <a:srgbClr val="FFE9E9"/>
        </a:lt1>
        <a:dk2>
          <a:srgbClr val="000000"/>
        </a:dk2>
        <a:lt2>
          <a:srgbClr val="C0C0C0"/>
        </a:lt2>
        <a:accent1>
          <a:srgbClr val="D5E5DB"/>
        </a:accent1>
        <a:accent2>
          <a:srgbClr val="33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00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336699"/>
        </a:dk1>
        <a:lt1>
          <a:srgbClr val="F4E9E0"/>
        </a:lt1>
        <a:dk2>
          <a:srgbClr val="DC5900"/>
        </a:dk2>
        <a:lt2>
          <a:srgbClr val="C0C0C0"/>
        </a:lt2>
        <a:accent1>
          <a:srgbClr val="E4E4E4"/>
        </a:accent1>
        <a:accent2>
          <a:srgbClr val="3399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66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CC3300"/>
        </a:dk1>
        <a:lt1>
          <a:srgbClr val="E5E5FF"/>
        </a:lt1>
        <a:dk2>
          <a:srgbClr val="565680"/>
        </a:dk2>
        <a:lt2>
          <a:srgbClr val="C0C0C0"/>
        </a:lt2>
        <a:accent1>
          <a:srgbClr val="E6E4EC"/>
        </a:accent1>
        <a:accent2>
          <a:srgbClr val="0066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8080"/>
        </a:hlink>
        <a:folHlink>
          <a:srgbClr val="7B7BA7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99"/>
        </a:dk1>
        <a:lt1>
          <a:srgbClr val="FFE2C5"/>
        </a:lt1>
        <a:dk2>
          <a:srgbClr val="007D7A"/>
        </a:dk2>
        <a:lt2>
          <a:srgbClr val="C0C0C0"/>
        </a:lt2>
        <a:accent1>
          <a:srgbClr val="EAEAEA"/>
        </a:accent1>
        <a:accent2>
          <a:srgbClr val="B26EB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0088E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7A77"/>
        </a:dk1>
        <a:lt1>
          <a:srgbClr val="FFFFFF"/>
        </a:lt1>
        <a:dk2>
          <a:srgbClr val="003399"/>
        </a:dk2>
        <a:lt2>
          <a:srgbClr val="C0C0C0"/>
        </a:lt2>
        <a:accent1>
          <a:srgbClr val="EBF7FF"/>
        </a:accent1>
        <a:accent2>
          <a:srgbClr val="33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DC5900"/>
        </a:hlink>
        <a:folHlink>
          <a:srgbClr val="7979A5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5FBE"/>
        </a:dk1>
        <a:lt1>
          <a:srgbClr val="FFFFDD"/>
        </a:lt1>
        <a:dk2>
          <a:srgbClr val="2C5884"/>
        </a:dk2>
        <a:lt2>
          <a:srgbClr val="C0C0C0"/>
        </a:lt2>
        <a:accent1>
          <a:srgbClr val="E9F7FF"/>
        </a:accent1>
        <a:accent2>
          <a:srgbClr val="F894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B20048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5D5D8B"/>
        </a:dk1>
        <a:lt1>
          <a:srgbClr val="DAEADE"/>
        </a:lt1>
        <a:dk2>
          <a:srgbClr val="A25269"/>
        </a:dk2>
        <a:lt2>
          <a:srgbClr val="C0C0C0"/>
        </a:lt2>
        <a:accent1>
          <a:srgbClr val="FFFFDD"/>
        </a:accent1>
        <a:accent2>
          <a:srgbClr val="3399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6699"/>
        </a:hlink>
        <a:folHlink>
          <a:srgbClr val="F08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66"/>
        </a:dk1>
        <a:lt1>
          <a:srgbClr val="CCECFF"/>
        </a:lt1>
        <a:dk2>
          <a:srgbClr val="336699"/>
        </a:dk2>
        <a:lt2>
          <a:srgbClr val="C0C0C0"/>
        </a:lt2>
        <a:accent1>
          <a:srgbClr val="FFFFCC"/>
        </a:accent1>
        <a:accent2>
          <a:srgbClr val="FF66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FF"/>
        </a:hlink>
        <a:folHlink>
          <a:srgbClr val="BE547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33CC"/>
        </a:dk1>
        <a:lt1>
          <a:srgbClr val="FFE9E9"/>
        </a:lt1>
        <a:dk2>
          <a:srgbClr val="000000"/>
        </a:dk2>
        <a:lt2>
          <a:srgbClr val="C0C0C0"/>
        </a:lt2>
        <a:accent1>
          <a:srgbClr val="D5E5DB"/>
        </a:accent1>
        <a:accent2>
          <a:srgbClr val="33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00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336699"/>
        </a:dk1>
        <a:lt1>
          <a:srgbClr val="F4E9E0"/>
        </a:lt1>
        <a:dk2>
          <a:srgbClr val="DC5900"/>
        </a:dk2>
        <a:lt2>
          <a:srgbClr val="C0C0C0"/>
        </a:lt2>
        <a:accent1>
          <a:srgbClr val="E4E4E4"/>
        </a:accent1>
        <a:accent2>
          <a:srgbClr val="3399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66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CC3300"/>
        </a:dk1>
        <a:lt1>
          <a:srgbClr val="E5E5FF"/>
        </a:lt1>
        <a:dk2>
          <a:srgbClr val="565680"/>
        </a:dk2>
        <a:lt2>
          <a:srgbClr val="C0C0C0"/>
        </a:lt2>
        <a:accent1>
          <a:srgbClr val="E6E4EC"/>
        </a:accent1>
        <a:accent2>
          <a:srgbClr val="0066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8080"/>
        </a:hlink>
        <a:folHlink>
          <a:srgbClr val="7B7BA7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99"/>
        </a:dk1>
        <a:lt1>
          <a:srgbClr val="FFE2C5"/>
        </a:lt1>
        <a:dk2>
          <a:srgbClr val="007D7A"/>
        </a:dk2>
        <a:lt2>
          <a:srgbClr val="C0C0C0"/>
        </a:lt2>
        <a:accent1>
          <a:srgbClr val="EAEAEA"/>
        </a:accent1>
        <a:accent2>
          <a:srgbClr val="B26EB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0088E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7A77"/>
        </a:dk1>
        <a:lt1>
          <a:srgbClr val="FFFFFF"/>
        </a:lt1>
        <a:dk2>
          <a:srgbClr val="003399"/>
        </a:dk2>
        <a:lt2>
          <a:srgbClr val="C0C0C0"/>
        </a:lt2>
        <a:accent1>
          <a:srgbClr val="EBF7FF"/>
        </a:accent1>
        <a:accent2>
          <a:srgbClr val="33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DC5900"/>
        </a:hlink>
        <a:folHlink>
          <a:srgbClr val="7979A5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5FBE"/>
        </a:dk1>
        <a:lt1>
          <a:srgbClr val="FFFFDD"/>
        </a:lt1>
        <a:dk2>
          <a:srgbClr val="2C5884"/>
        </a:dk2>
        <a:lt2>
          <a:srgbClr val="C0C0C0"/>
        </a:lt2>
        <a:accent1>
          <a:srgbClr val="E9F7FF"/>
        </a:accent1>
        <a:accent2>
          <a:srgbClr val="F894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B20048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5D5D8B"/>
        </a:dk1>
        <a:lt1>
          <a:srgbClr val="DAEADE"/>
        </a:lt1>
        <a:dk2>
          <a:srgbClr val="A25269"/>
        </a:dk2>
        <a:lt2>
          <a:srgbClr val="C0C0C0"/>
        </a:lt2>
        <a:accent1>
          <a:srgbClr val="FFFFDD"/>
        </a:accent1>
        <a:accent2>
          <a:srgbClr val="3399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6699"/>
        </a:hlink>
        <a:folHlink>
          <a:srgbClr val="F08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66"/>
        </a:dk1>
        <a:lt1>
          <a:srgbClr val="CCECFF"/>
        </a:lt1>
        <a:dk2>
          <a:srgbClr val="336699"/>
        </a:dk2>
        <a:lt2>
          <a:srgbClr val="C0C0C0"/>
        </a:lt2>
        <a:accent1>
          <a:srgbClr val="FFFFCC"/>
        </a:accent1>
        <a:accent2>
          <a:srgbClr val="FF66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FF"/>
        </a:hlink>
        <a:folHlink>
          <a:srgbClr val="BE547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33CC"/>
        </a:dk1>
        <a:lt1>
          <a:srgbClr val="FFE9E9"/>
        </a:lt1>
        <a:dk2>
          <a:srgbClr val="000000"/>
        </a:dk2>
        <a:lt2>
          <a:srgbClr val="C0C0C0"/>
        </a:lt2>
        <a:accent1>
          <a:srgbClr val="D5E5DB"/>
        </a:accent1>
        <a:accent2>
          <a:srgbClr val="33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00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336699"/>
        </a:dk1>
        <a:lt1>
          <a:srgbClr val="F4E9E0"/>
        </a:lt1>
        <a:dk2>
          <a:srgbClr val="DC5900"/>
        </a:dk2>
        <a:lt2>
          <a:srgbClr val="C0C0C0"/>
        </a:lt2>
        <a:accent1>
          <a:srgbClr val="E4E4E4"/>
        </a:accent1>
        <a:accent2>
          <a:srgbClr val="3399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66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CC3300"/>
        </a:dk1>
        <a:lt1>
          <a:srgbClr val="E5E5FF"/>
        </a:lt1>
        <a:dk2>
          <a:srgbClr val="565680"/>
        </a:dk2>
        <a:lt2>
          <a:srgbClr val="C0C0C0"/>
        </a:lt2>
        <a:accent1>
          <a:srgbClr val="E6E4EC"/>
        </a:accent1>
        <a:accent2>
          <a:srgbClr val="0066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8080"/>
        </a:hlink>
        <a:folHlink>
          <a:srgbClr val="7B7BA7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99"/>
        </a:dk1>
        <a:lt1>
          <a:srgbClr val="FFE2C5"/>
        </a:lt1>
        <a:dk2>
          <a:srgbClr val="007D7A"/>
        </a:dk2>
        <a:lt2>
          <a:srgbClr val="C0C0C0"/>
        </a:lt2>
        <a:accent1>
          <a:srgbClr val="EAEAEA"/>
        </a:accent1>
        <a:accent2>
          <a:srgbClr val="B26EB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0088E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7A77"/>
        </a:dk1>
        <a:lt1>
          <a:srgbClr val="FFFFFF"/>
        </a:lt1>
        <a:dk2>
          <a:srgbClr val="003399"/>
        </a:dk2>
        <a:lt2>
          <a:srgbClr val="C0C0C0"/>
        </a:lt2>
        <a:accent1>
          <a:srgbClr val="EBF7FF"/>
        </a:accent1>
        <a:accent2>
          <a:srgbClr val="33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DC5900"/>
        </a:hlink>
        <a:folHlink>
          <a:srgbClr val="7979A5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5FBE"/>
        </a:dk1>
        <a:lt1>
          <a:srgbClr val="FFFFDD"/>
        </a:lt1>
        <a:dk2>
          <a:srgbClr val="2C5884"/>
        </a:dk2>
        <a:lt2>
          <a:srgbClr val="C0C0C0"/>
        </a:lt2>
        <a:accent1>
          <a:srgbClr val="E9F7FF"/>
        </a:accent1>
        <a:accent2>
          <a:srgbClr val="F894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B20048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5D5D8B"/>
        </a:dk1>
        <a:lt1>
          <a:srgbClr val="DAEADE"/>
        </a:lt1>
        <a:dk2>
          <a:srgbClr val="A25269"/>
        </a:dk2>
        <a:lt2>
          <a:srgbClr val="C0C0C0"/>
        </a:lt2>
        <a:accent1>
          <a:srgbClr val="FFFFDD"/>
        </a:accent1>
        <a:accent2>
          <a:srgbClr val="3399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6699"/>
        </a:hlink>
        <a:folHlink>
          <a:srgbClr val="F08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66"/>
        </a:dk1>
        <a:lt1>
          <a:srgbClr val="CCECFF"/>
        </a:lt1>
        <a:dk2>
          <a:srgbClr val="336699"/>
        </a:dk2>
        <a:lt2>
          <a:srgbClr val="C0C0C0"/>
        </a:lt2>
        <a:accent1>
          <a:srgbClr val="FFFFCC"/>
        </a:accent1>
        <a:accent2>
          <a:srgbClr val="FF66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FF"/>
        </a:hlink>
        <a:folHlink>
          <a:srgbClr val="BE547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33CC"/>
        </a:dk1>
        <a:lt1>
          <a:srgbClr val="FFE9E9"/>
        </a:lt1>
        <a:dk2>
          <a:srgbClr val="000000"/>
        </a:dk2>
        <a:lt2>
          <a:srgbClr val="C0C0C0"/>
        </a:lt2>
        <a:accent1>
          <a:srgbClr val="D5E5DB"/>
        </a:accent1>
        <a:accent2>
          <a:srgbClr val="33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00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336699"/>
        </a:dk1>
        <a:lt1>
          <a:srgbClr val="F4E9E0"/>
        </a:lt1>
        <a:dk2>
          <a:srgbClr val="DC5900"/>
        </a:dk2>
        <a:lt2>
          <a:srgbClr val="C0C0C0"/>
        </a:lt2>
        <a:accent1>
          <a:srgbClr val="E4E4E4"/>
        </a:accent1>
        <a:accent2>
          <a:srgbClr val="3399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66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CC3300"/>
        </a:dk1>
        <a:lt1>
          <a:srgbClr val="E5E5FF"/>
        </a:lt1>
        <a:dk2>
          <a:srgbClr val="565680"/>
        </a:dk2>
        <a:lt2>
          <a:srgbClr val="C0C0C0"/>
        </a:lt2>
        <a:accent1>
          <a:srgbClr val="E6E4EC"/>
        </a:accent1>
        <a:accent2>
          <a:srgbClr val="0066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8080"/>
        </a:hlink>
        <a:folHlink>
          <a:srgbClr val="7B7BA7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99"/>
        </a:dk1>
        <a:lt1>
          <a:srgbClr val="FFE2C5"/>
        </a:lt1>
        <a:dk2>
          <a:srgbClr val="007D7A"/>
        </a:dk2>
        <a:lt2>
          <a:srgbClr val="C0C0C0"/>
        </a:lt2>
        <a:accent1>
          <a:srgbClr val="EAEAEA"/>
        </a:accent1>
        <a:accent2>
          <a:srgbClr val="B26EB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0088E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7A77"/>
        </a:dk1>
        <a:lt1>
          <a:srgbClr val="FFFFFF"/>
        </a:lt1>
        <a:dk2>
          <a:srgbClr val="003399"/>
        </a:dk2>
        <a:lt2>
          <a:srgbClr val="C0C0C0"/>
        </a:lt2>
        <a:accent1>
          <a:srgbClr val="EBF7FF"/>
        </a:accent1>
        <a:accent2>
          <a:srgbClr val="33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DC5900"/>
        </a:hlink>
        <a:folHlink>
          <a:srgbClr val="7979A5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5FBE"/>
        </a:dk1>
        <a:lt1>
          <a:srgbClr val="FFFFDD"/>
        </a:lt1>
        <a:dk2>
          <a:srgbClr val="2C5884"/>
        </a:dk2>
        <a:lt2>
          <a:srgbClr val="C0C0C0"/>
        </a:lt2>
        <a:accent1>
          <a:srgbClr val="E9F7FF"/>
        </a:accent1>
        <a:accent2>
          <a:srgbClr val="F894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B20048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5D5D8B"/>
        </a:dk1>
        <a:lt1>
          <a:srgbClr val="DAEADE"/>
        </a:lt1>
        <a:dk2>
          <a:srgbClr val="A25269"/>
        </a:dk2>
        <a:lt2>
          <a:srgbClr val="C0C0C0"/>
        </a:lt2>
        <a:accent1>
          <a:srgbClr val="FFFFDD"/>
        </a:accent1>
        <a:accent2>
          <a:srgbClr val="3399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6699"/>
        </a:hlink>
        <a:folHlink>
          <a:srgbClr val="F08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66"/>
        </a:dk1>
        <a:lt1>
          <a:srgbClr val="CCECFF"/>
        </a:lt1>
        <a:dk2>
          <a:srgbClr val="336699"/>
        </a:dk2>
        <a:lt2>
          <a:srgbClr val="C0C0C0"/>
        </a:lt2>
        <a:accent1>
          <a:srgbClr val="FFFFCC"/>
        </a:accent1>
        <a:accent2>
          <a:srgbClr val="FF66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FF"/>
        </a:hlink>
        <a:folHlink>
          <a:srgbClr val="BE547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33CC"/>
        </a:dk1>
        <a:lt1>
          <a:srgbClr val="FFE9E9"/>
        </a:lt1>
        <a:dk2>
          <a:srgbClr val="000000"/>
        </a:dk2>
        <a:lt2>
          <a:srgbClr val="C0C0C0"/>
        </a:lt2>
        <a:accent1>
          <a:srgbClr val="D5E5DB"/>
        </a:accent1>
        <a:accent2>
          <a:srgbClr val="33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00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336699"/>
        </a:dk1>
        <a:lt1>
          <a:srgbClr val="F4E9E0"/>
        </a:lt1>
        <a:dk2>
          <a:srgbClr val="DC5900"/>
        </a:dk2>
        <a:lt2>
          <a:srgbClr val="C0C0C0"/>
        </a:lt2>
        <a:accent1>
          <a:srgbClr val="E4E4E4"/>
        </a:accent1>
        <a:accent2>
          <a:srgbClr val="3399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66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CC3300"/>
        </a:dk1>
        <a:lt1>
          <a:srgbClr val="E5E5FF"/>
        </a:lt1>
        <a:dk2>
          <a:srgbClr val="565680"/>
        </a:dk2>
        <a:lt2>
          <a:srgbClr val="C0C0C0"/>
        </a:lt2>
        <a:accent1>
          <a:srgbClr val="E6E4EC"/>
        </a:accent1>
        <a:accent2>
          <a:srgbClr val="0066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8080"/>
        </a:hlink>
        <a:folHlink>
          <a:srgbClr val="7B7BA7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99"/>
        </a:dk1>
        <a:lt1>
          <a:srgbClr val="FFE2C5"/>
        </a:lt1>
        <a:dk2>
          <a:srgbClr val="007D7A"/>
        </a:dk2>
        <a:lt2>
          <a:srgbClr val="C0C0C0"/>
        </a:lt2>
        <a:accent1>
          <a:srgbClr val="EAEAEA"/>
        </a:accent1>
        <a:accent2>
          <a:srgbClr val="B26EB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0088E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7A77"/>
        </a:dk1>
        <a:lt1>
          <a:srgbClr val="FFFFFF"/>
        </a:lt1>
        <a:dk2>
          <a:srgbClr val="003399"/>
        </a:dk2>
        <a:lt2>
          <a:srgbClr val="C0C0C0"/>
        </a:lt2>
        <a:accent1>
          <a:srgbClr val="EBF7FF"/>
        </a:accent1>
        <a:accent2>
          <a:srgbClr val="33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DC5900"/>
        </a:hlink>
        <a:folHlink>
          <a:srgbClr val="7979A5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5FBE"/>
        </a:dk1>
        <a:lt1>
          <a:srgbClr val="FFFFDD"/>
        </a:lt1>
        <a:dk2>
          <a:srgbClr val="2C5884"/>
        </a:dk2>
        <a:lt2>
          <a:srgbClr val="C0C0C0"/>
        </a:lt2>
        <a:accent1>
          <a:srgbClr val="E9F7FF"/>
        </a:accent1>
        <a:accent2>
          <a:srgbClr val="F894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B20048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5D5D8B"/>
        </a:dk1>
        <a:lt1>
          <a:srgbClr val="DAEADE"/>
        </a:lt1>
        <a:dk2>
          <a:srgbClr val="A25269"/>
        </a:dk2>
        <a:lt2>
          <a:srgbClr val="C0C0C0"/>
        </a:lt2>
        <a:accent1>
          <a:srgbClr val="FFFFDD"/>
        </a:accent1>
        <a:accent2>
          <a:srgbClr val="3399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6699"/>
        </a:hlink>
        <a:folHlink>
          <a:srgbClr val="F08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66"/>
        </a:dk1>
        <a:lt1>
          <a:srgbClr val="CCECFF"/>
        </a:lt1>
        <a:dk2>
          <a:srgbClr val="336699"/>
        </a:dk2>
        <a:lt2>
          <a:srgbClr val="C0C0C0"/>
        </a:lt2>
        <a:accent1>
          <a:srgbClr val="FFFFCC"/>
        </a:accent1>
        <a:accent2>
          <a:srgbClr val="FF66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FF"/>
        </a:hlink>
        <a:folHlink>
          <a:srgbClr val="BE547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33CC"/>
        </a:dk1>
        <a:lt1>
          <a:srgbClr val="FFE9E9"/>
        </a:lt1>
        <a:dk2>
          <a:srgbClr val="000000"/>
        </a:dk2>
        <a:lt2>
          <a:srgbClr val="C0C0C0"/>
        </a:lt2>
        <a:accent1>
          <a:srgbClr val="D5E5DB"/>
        </a:accent1>
        <a:accent2>
          <a:srgbClr val="33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00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336699"/>
        </a:dk1>
        <a:lt1>
          <a:srgbClr val="F4E9E0"/>
        </a:lt1>
        <a:dk2>
          <a:srgbClr val="DC5900"/>
        </a:dk2>
        <a:lt2>
          <a:srgbClr val="C0C0C0"/>
        </a:lt2>
        <a:accent1>
          <a:srgbClr val="E4E4E4"/>
        </a:accent1>
        <a:accent2>
          <a:srgbClr val="3399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66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CC3300"/>
        </a:dk1>
        <a:lt1>
          <a:srgbClr val="E5E5FF"/>
        </a:lt1>
        <a:dk2>
          <a:srgbClr val="565680"/>
        </a:dk2>
        <a:lt2>
          <a:srgbClr val="C0C0C0"/>
        </a:lt2>
        <a:accent1>
          <a:srgbClr val="E6E4EC"/>
        </a:accent1>
        <a:accent2>
          <a:srgbClr val="0066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8080"/>
        </a:hlink>
        <a:folHlink>
          <a:srgbClr val="7B7BA7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99"/>
        </a:dk1>
        <a:lt1>
          <a:srgbClr val="FFE2C5"/>
        </a:lt1>
        <a:dk2>
          <a:srgbClr val="007D7A"/>
        </a:dk2>
        <a:lt2>
          <a:srgbClr val="C0C0C0"/>
        </a:lt2>
        <a:accent1>
          <a:srgbClr val="EAEAEA"/>
        </a:accent1>
        <a:accent2>
          <a:srgbClr val="B26EB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0088E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7A77"/>
        </a:dk1>
        <a:lt1>
          <a:srgbClr val="FFFFFF"/>
        </a:lt1>
        <a:dk2>
          <a:srgbClr val="003399"/>
        </a:dk2>
        <a:lt2>
          <a:srgbClr val="C0C0C0"/>
        </a:lt2>
        <a:accent1>
          <a:srgbClr val="EBF7FF"/>
        </a:accent1>
        <a:accent2>
          <a:srgbClr val="33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DC5900"/>
        </a:hlink>
        <a:folHlink>
          <a:srgbClr val="7979A5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5FBE"/>
        </a:dk1>
        <a:lt1>
          <a:srgbClr val="FFFFDD"/>
        </a:lt1>
        <a:dk2>
          <a:srgbClr val="2C5884"/>
        </a:dk2>
        <a:lt2>
          <a:srgbClr val="C0C0C0"/>
        </a:lt2>
        <a:accent1>
          <a:srgbClr val="E9F7FF"/>
        </a:accent1>
        <a:accent2>
          <a:srgbClr val="F894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B20048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5D5D8B"/>
        </a:dk1>
        <a:lt1>
          <a:srgbClr val="DAEADE"/>
        </a:lt1>
        <a:dk2>
          <a:srgbClr val="A25269"/>
        </a:dk2>
        <a:lt2>
          <a:srgbClr val="C0C0C0"/>
        </a:lt2>
        <a:accent1>
          <a:srgbClr val="FFFFDD"/>
        </a:accent1>
        <a:accent2>
          <a:srgbClr val="3399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6699"/>
        </a:hlink>
        <a:folHlink>
          <a:srgbClr val="F08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66"/>
        </a:dk1>
        <a:lt1>
          <a:srgbClr val="CCECFF"/>
        </a:lt1>
        <a:dk2>
          <a:srgbClr val="336699"/>
        </a:dk2>
        <a:lt2>
          <a:srgbClr val="C0C0C0"/>
        </a:lt2>
        <a:accent1>
          <a:srgbClr val="FFFFCC"/>
        </a:accent1>
        <a:accent2>
          <a:srgbClr val="FF66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FF"/>
        </a:hlink>
        <a:folHlink>
          <a:srgbClr val="BE547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33CC"/>
        </a:dk1>
        <a:lt1>
          <a:srgbClr val="FFE9E9"/>
        </a:lt1>
        <a:dk2>
          <a:srgbClr val="000000"/>
        </a:dk2>
        <a:lt2>
          <a:srgbClr val="C0C0C0"/>
        </a:lt2>
        <a:accent1>
          <a:srgbClr val="D5E5DB"/>
        </a:accent1>
        <a:accent2>
          <a:srgbClr val="33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00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336699"/>
        </a:dk1>
        <a:lt1>
          <a:srgbClr val="F4E9E0"/>
        </a:lt1>
        <a:dk2>
          <a:srgbClr val="DC5900"/>
        </a:dk2>
        <a:lt2>
          <a:srgbClr val="C0C0C0"/>
        </a:lt2>
        <a:accent1>
          <a:srgbClr val="E4E4E4"/>
        </a:accent1>
        <a:accent2>
          <a:srgbClr val="3399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66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CC3300"/>
        </a:dk1>
        <a:lt1>
          <a:srgbClr val="E5E5FF"/>
        </a:lt1>
        <a:dk2>
          <a:srgbClr val="565680"/>
        </a:dk2>
        <a:lt2>
          <a:srgbClr val="C0C0C0"/>
        </a:lt2>
        <a:accent1>
          <a:srgbClr val="E6E4EC"/>
        </a:accent1>
        <a:accent2>
          <a:srgbClr val="0066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8080"/>
        </a:hlink>
        <a:folHlink>
          <a:srgbClr val="7B7BA7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99"/>
        </a:dk1>
        <a:lt1>
          <a:srgbClr val="FFE2C5"/>
        </a:lt1>
        <a:dk2>
          <a:srgbClr val="007D7A"/>
        </a:dk2>
        <a:lt2>
          <a:srgbClr val="C0C0C0"/>
        </a:lt2>
        <a:accent1>
          <a:srgbClr val="EAEAEA"/>
        </a:accent1>
        <a:accent2>
          <a:srgbClr val="B26EB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0088E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7A77"/>
        </a:dk1>
        <a:lt1>
          <a:srgbClr val="FFFFFF"/>
        </a:lt1>
        <a:dk2>
          <a:srgbClr val="003399"/>
        </a:dk2>
        <a:lt2>
          <a:srgbClr val="C0C0C0"/>
        </a:lt2>
        <a:accent1>
          <a:srgbClr val="EBF7FF"/>
        </a:accent1>
        <a:accent2>
          <a:srgbClr val="33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DC5900"/>
        </a:hlink>
        <a:folHlink>
          <a:srgbClr val="7979A5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5FBE"/>
        </a:dk1>
        <a:lt1>
          <a:srgbClr val="FFFFDD"/>
        </a:lt1>
        <a:dk2>
          <a:srgbClr val="2C5884"/>
        </a:dk2>
        <a:lt2>
          <a:srgbClr val="C0C0C0"/>
        </a:lt2>
        <a:accent1>
          <a:srgbClr val="E9F7FF"/>
        </a:accent1>
        <a:accent2>
          <a:srgbClr val="F894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B20048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5D5D8B"/>
        </a:dk1>
        <a:lt1>
          <a:srgbClr val="DAEADE"/>
        </a:lt1>
        <a:dk2>
          <a:srgbClr val="A25269"/>
        </a:dk2>
        <a:lt2>
          <a:srgbClr val="C0C0C0"/>
        </a:lt2>
        <a:accent1>
          <a:srgbClr val="FFFFDD"/>
        </a:accent1>
        <a:accent2>
          <a:srgbClr val="3399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6699"/>
        </a:hlink>
        <a:folHlink>
          <a:srgbClr val="F08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66"/>
        </a:dk1>
        <a:lt1>
          <a:srgbClr val="CCECFF"/>
        </a:lt1>
        <a:dk2>
          <a:srgbClr val="336699"/>
        </a:dk2>
        <a:lt2>
          <a:srgbClr val="C0C0C0"/>
        </a:lt2>
        <a:accent1>
          <a:srgbClr val="FFFFCC"/>
        </a:accent1>
        <a:accent2>
          <a:srgbClr val="FF66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FF"/>
        </a:hlink>
        <a:folHlink>
          <a:srgbClr val="BE547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33CC"/>
        </a:dk1>
        <a:lt1>
          <a:srgbClr val="FFE9E9"/>
        </a:lt1>
        <a:dk2>
          <a:srgbClr val="000000"/>
        </a:dk2>
        <a:lt2>
          <a:srgbClr val="C0C0C0"/>
        </a:lt2>
        <a:accent1>
          <a:srgbClr val="D5E5DB"/>
        </a:accent1>
        <a:accent2>
          <a:srgbClr val="33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00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336699"/>
        </a:dk1>
        <a:lt1>
          <a:srgbClr val="F4E9E0"/>
        </a:lt1>
        <a:dk2>
          <a:srgbClr val="DC5900"/>
        </a:dk2>
        <a:lt2>
          <a:srgbClr val="C0C0C0"/>
        </a:lt2>
        <a:accent1>
          <a:srgbClr val="E4E4E4"/>
        </a:accent1>
        <a:accent2>
          <a:srgbClr val="3399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66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CC3300"/>
        </a:dk1>
        <a:lt1>
          <a:srgbClr val="E5E5FF"/>
        </a:lt1>
        <a:dk2>
          <a:srgbClr val="565680"/>
        </a:dk2>
        <a:lt2>
          <a:srgbClr val="C0C0C0"/>
        </a:lt2>
        <a:accent1>
          <a:srgbClr val="E6E4EC"/>
        </a:accent1>
        <a:accent2>
          <a:srgbClr val="0066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8080"/>
        </a:hlink>
        <a:folHlink>
          <a:srgbClr val="7B7BA7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99"/>
        </a:dk1>
        <a:lt1>
          <a:srgbClr val="FFE2C5"/>
        </a:lt1>
        <a:dk2>
          <a:srgbClr val="007D7A"/>
        </a:dk2>
        <a:lt2>
          <a:srgbClr val="C0C0C0"/>
        </a:lt2>
        <a:accent1>
          <a:srgbClr val="EAEAEA"/>
        </a:accent1>
        <a:accent2>
          <a:srgbClr val="B26EB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0088E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7A77"/>
        </a:dk1>
        <a:lt1>
          <a:srgbClr val="FFFFFF"/>
        </a:lt1>
        <a:dk2>
          <a:srgbClr val="003399"/>
        </a:dk2>
        <a:lt2>
          <a:srgbClr val="C0C0C0"/>
        </a:lt2>
        <a:accent1>
          <a:srgbClr val="EBF7FF"/>
        </a:accent1>
        <a:accent2>
          <a:srgbClr val="33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DC5900"/>
        </a:hlink>
        <a:folHlink>
          <a:srgbClr val="7979A5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5FBE"/>
        </a:dk1>
        <a:lt1>
          <a:srgbClr val="FFFFDD"/>
        </a:lt1>
        <a:dk2>
          <a:srgbClr val="2C5884"/>
        </a:dk2>
        <a:lt2>
          <a:srgbClr val="C0C0C0"/>
        </a:lt2>
        <a:accent1>
          <a:srgbClr val="E9F7FF"/>
        </a:accent1>
        <a:accent2>
          <a:srgbClr val="F894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B20048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5D5D8B"/>
        </a:dk1>
        <a:lt1>
          <a:srgbClr val="DAEADE"/>
        </a:lt1>
        <a:dk2>
          <a:srgbClr val="A25269"/>
        </a:dk2>
        <a:lt2>
          <a:srgbClr val="C0C0C0"/>
        </a:lt2>
        <a:accent1>
          <a:srgbClr val="FFFFDD"/>
        </a:accent1>
        <a:accent2>
          <a:srgbClr val="3399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6699"/>
        </a:hlink>
        <a:folHlink>
          <a:srgbClr val="F08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66"/>
        </a:dk1>
        <a:lt1>
          <a:srgbClr val="CCECFF"/>
        </a:lt1>
        <a:dk2>
          <a:srgbClr val="336699"/>
        </a:dk2>
        <a:lt2>
          <a:srgbClr val="C0C0C0"/>
        </a:lt2>
        <a:accent1>
          <a:srgbClr val="FFFFCC"/>
        </a:accent1>
        <a:accent2>
          <a:srgbClr val="FF66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FF"/>
        </a:hlink>
        <a:folHlink>
          <a:srgbClr val="BE547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33CC"/>
        </a:dk1>
        <a:lt1>
          <a:srgbClr val="FFE9E9"/>
        </a:lt1>
        <a:dk2>
          <a:srgbClr val="000000"/>
        </a:dk2>
        <a:lt2>
          <a:srgbClr val="C0C0C0"/>
        </a:lt2>
        <a:accent1>
          <a:srgbClr val="D5E5DB"/>
        </a:accent1>
        <a:accent2>
          <a:srgbClr val="33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00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336699"/>
        </a:dk1>
        <a:lt1>
          <a:srgbClr val="F4E9E0"/>
        </a:lt1>
        <a:dk2>
          <a:srgbClr val="DC5900"/>
        </a:dk2>
        <a:lt2>
          <a:srgbClr val="C0C0C0"/>
        </a:lt2>
        <a:accent1>
          <a:srgbClr val="E4E4E4"/>
        </a:accent1>
        <a:accent2>
          <a:srgbClr val="3399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66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CC3300"/>
        </a:dk1>
        <a:lt1>
          <a:srgbClr val="E5E5FF"/>
        </a:lt1>
        <a:dk2>
          <a:srgbClr val="565680"/>
        </a:dk2>
        <a:lt2>
          <a:srgbClr val="C0C0C0"/>
        </a:lt2>
        <a:accent1>
          <a:srgbClr val="E6E4EC"/>
        </a:accent1>
        <a:accent2>
          <a:srgbClr val="0066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8080"/>
        </a:hlink>
        <a:folHlink>
          <a:srgbClr val="7B7BA7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99"/>
        </a:dk1>
        <a:lt1>
          <a:srgbClr val="FFE2C5"/>
        </a:lt1>
        <a:dk2>
          <a:srgbClr val="007D7A"/>
        </a:dk2>
        <a:lt2>
          <a:srgbClr val="C0C0C0"/>
        </a:lt2>
        <a:accent1>
          <a:srgbClr val="EAEAEA"/>
        </a:accent1>
        <a:accent2>
          <a:srgbClr val="B26EB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0088E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7A77"/>
        </a:dk1>
        <a:lt1>
          <a:srgbClr val="FFFFFF"/>
        </a:lt1>
        <a:dk2>
          <a:srgbClr val="003399"/>
        </a:dk2>
        <a:lt2>
          <a:srgbClr val="C0C0C0"/>
        </a:lt2>
        <a:accent1>
          <a:srgbClr val="EBF7FF"/>
        </a:accent1>
        <a:accent2>
          <a:srgbClr val="33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DC5900"/>
        </a:hlink>
        <a:folHlink>
          <a:srgbClr val="7979A5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5FBE"/>
        </a:dk1>
        <a:lt1>
          <a:srgbClr val="FFFFDD"/>
        </a:lt1>
        <a:dk2>
          <a:srgbClr val="2C5884"/>
        </a:dk2>
        <a:lt2>
          <a:srgbClr val="C0C0C0"/>
        </a:lt2>
        <a:accent1>
          <a:srgbClr val="E9F7FF"/>
        </a:accent1>
        <a:accent2>
          <a:srgbClr val="F894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B20048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5D5D8B"/>
        </a:dk1>
        <a:lt1>
          <a:srgbClr val="DAEADE"/>
        </a:lt1>
        <a:dk2>
          <a:srgbClr val="A25269"/>
        </a:dk2>
        <a:lt2>
          <a:srgbClr val="C0C0C0"/>
        </a:lt2>
        <a:accent1>
          <a:srgbClr val="FFFFDD"/>
        </a:accent1>
        <a:accent2>
          <a:srgbClr val="3399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6699"/>
        </a:hlink>
        <a:folHlink>
          <a:srgbClr val="F08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66"/>
        </a:dk1>
        <a:lt1>
          <a:srgbClr val="CCECFF"/>
        </a:lt1>
        <a:dk2>
          <a:srgbClr val="336699"/>
        </a:dk2>
        <a:lt2>
          <a:srgbClr val="C0C0C0"/>
        </a:lt2>
        <a:accent1>
          <a:srgbClr val="FFFFCC"/>
        </a:accent1>
        <a:accent2>
          <a:srgbClr val="FF66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FF"/>
        </a:hlink>
        <a:folHlink>
          <a:srgbClr val="BE547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33CC"/>
        </a:dk1>
        <a:lt1>
          <a:srgbClr val="FFE9E9"/>
        </a:lt1>
        <a:dk2>
          <a:srgbClr val="000000"/>
        </a:dk2>
        <a:lt2>
          <a:srgbClr val="C0C0C0"/>
        </a:lt2>
        <a:accent1>
          <a:srgbClr val="D5E5DB"/>
        </a:accent1>
        <a:accent2>
          <a:srgbClr val="33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00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336699"/>
        </a:dk1>
        <a:lt1>
          <a:srgbClr val="F4E9E0"/>
        </a:lt1>
        <a:dk2>
          <a:srgbClr val="DC5900"/>
        </a:dk2>
        <a:lt2>
          <a:srgbClr val="C0C0C0"/>
        </a:lt2>
        <a:accent1>
          <a:srgbClr val="E4E4E4"/>
        </a:accent1>
        <a:accent2>
          <a:srgbClr val="3399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66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CC3300"/>
        </a:dk1>
        <a:lt1>
          <a:srgbClr val="E5E5FF"/>
        </a:lt1>
        <a:dk2>
          <a:srgbClr val="565680"/>
        </a:dk2>
        <a:lt2>
          <a:srgbClr val="C0C0C0"/>
        </a:lt2>
        <a:accent1>
          <a:srgbClr val="E6E4EC"/>
        </a:accent1>
        <a:accent2>
          <a:srgbClr val="0066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8080"/>
        </a:hlink>
        <a:folHlink>
          <a:srgbClr val="7B7BA7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99"/>
        </a:dk1>
        <a:lt1>
          <a:srgbClr val="FFE2C5"/>
        </a:lt1>
        <a:dk2>
          <a:srgbClr val="007D7A"/>
        </a:dk2>
        <a:lt2>
          <a:srgbClr val="C0C0C0"/>
        </a:lt2>
        <a:accent1>
          <a:srgbClr val="EAEAEA"/>
        </a:accent1>
        <a:accent2>
          <a:srgbClr val="B26EB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0088E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7A77"/>
        </a:dk1>
        <a:lt1>
          <a:srgbClr val="FFFFFF"/>
        </a:lt1>
        <a:dk2>
          <a:srgbClr val="003399"/>
        </a:dk2>
        <a:lt2>
          <a:srgbClr val="C0C0C0"/>
        </a:lt2>
        <a:accent1>
          <a:srgbClr val="EBF7FF"/>
        </a:accent1>
        <a:accent2>
          <a:srgbClr val="33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DC5900"/>
        </a:hlink>
        <a:folHlink>
          <a:srgbClr val="7979A5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5FBE"/>
        </a:dk1>
        <a:lt1>
          <a:srgbClr val="FFFFDD"/>
        </a:lt1>
        <a:dk2>
          <a:srgbClr val="2C5884"/>
        </a:dk2>
        <a:lt2>
          <a:srgbClr val="C0C0C0"/>
        </a:lt2>
        <a:accent1>
          <a:srgbClr val="E9F7FF"/>
        </a:accent1>
        <a:accent2>
          <a:srgbClr val="F894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B20048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5D5D8B"/>
        </a:dk1>
        <a:lt1>
          <a:srgbClr val="DAEADE"/>
        </a:lt1>
        <a:dk2>
          <a:srgbClr val="A25269"/>
        </a:dk2>
        <a:lt2>
          <a:srgbClr val="C0C0C0"/>
        </a:lt2>
        <a:accent1>
          <a:srgbClr val="FFFFDD"/>
        </a:accent1>
        <a:accent2>
          <a:srgbClr val="3399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6699"/>
        </a:hlink>
        <a:folHlink>
          <a:srgbClr val="F08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66"/>
        </a:dk1>
        <a:lt1>
          <a:srgbClr val="CCECFF"/>
        </a:lt1>
        <a:dk2>
          <a:srgbClr val="336699"/>
        </a:dk2>
        <a:lt2>
          <a:srgbClr val="C0C0C0"/>
        </a:lt2>
        <a:accent1>
          <a:srgbClr val="FFFFCC"/>
        </a:accent1>
        <a:accent2>
          <a:srgbClr val="FF66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FF"/>
        </a:hlink>
        <a:folHlink>
          <a:srgbClr val="BE547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33CC"/>
        </a:dk1>
        <a:lt1>
          <a:srgbClr val="FFE9E9"/>
        </a:lt1>
        <a:dk2>
          <a:srgbClr val="000000"/>
        </a:dk2>
        <a:lt2>
          <a:srgbClr val="C0C0C0"/>
        </a:lt2>
        <a:accent1>
          <a:srgbClr val="D5E5DB"/>
        </a:accent1>
        <a:accent2>
          <a:srgbClr val="33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00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336699"/>
        </a:dk1>
        <a:lt1>
          <a:srgbClr val="F4E9E0"/>
        </a:lt1>
        <a:dk2>
          <a:srgbClr val="DC5900"/>
        </a:dk2>
        <a:lt2>
          <a:srgbClr val="C0C0C0"/>
        </a:lt2>
        <a:accent1>
          <a:srgbClr val="E4E4E4"/>
        </a:accent1>
        <a:accent2>
          <a:srgbClr val="3399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66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CC3300"/>
        </a:dk1>
        <a:lt1>
          <a:srgbClr val="E5E5FF"/>
        </a:lt1>
        <a:dk2>
          <a:srgbClr val="565680"/>
        </a:dk2>
        <a:lt2>
          <a:srgbClr val="C0C0C0"/>
        </a:lt2>
        <a:accent1>
          <a:srgbClr val="E6E4EC"/>
        </a:accent1>
        <a:accent2>
          <a:srgbClr val="0066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8080"/>
        </a:hlink>
        <a:folHlink>
          <a:srgbClr val="7B7BA7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99"/>
        </a:dk1>
        <a:lt1>
          <a:srgbClr val="FFE2C5"/>
        </a:lt1>
        <a:dk2>
          <a:srgbClr val="007D7A"/>
        </a:dk2>
        <a:lt2>
          <a:srgbClr val="C0C0C0"/>
        </a:lt2>
        <a:accent1>
          <a:srgbClr val="EAEAEA"/>
        </a:accent1>
        <a:accent2>
          <a:srgbClr val="B26EB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0088E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7A77"/>
        </a:dk1>
        <a:lt1>
          <a:srgbClr val="FFFFFF"/>
        </a:lt1>
        <a:dk2>
          <a:srgbClr val="003399"/>
        </a:dk2>
        <a:lt2>
          <a:srgbClr val="C0C0C0"/>
        </a:lt2>
        <a:accent1>
          <a:srgbClr val="EBF7FF"/>
        </a:accent1>
        <a:accent2>
          <a:srgbClr val="33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DC5900"/>
        </a:hlink>
        <a:folHlink>
          <a:srgbClr val="7979A5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5FBE"/>
        </a:dk1>
        <a:lt1>
          <a:srgbClr val="FFFFDD"/>
        </a:lt1>
        <a:dk2>
          <a:srgbClr val="2C5884"/>
        </a:dk2>
        <a:lt2>
          <a:srgbClr val="C0C0C0"/>
        </a:lt2>
        <a:accent1>
          <a:srgbClr val="E9F7FF"/>
        </a:accent1>
        <a:accent2>
          <a:srgbClr val="F894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B20048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5D5D8B"/>
        </a:dk1>
        <a:lt1>
          <a:srgbClr val="DAEADE"/>
        </a:lt1>
        <a:dk2>
          <a:srgbClr val="A25269"/>
        </a:dk2>
        <a:lt2>
          <a:srgbClr val="C0C0C0"/>
        </a:lt2>
        <a:accent1>
          <a:srgbClr val="FFFFDD"/>
        </a:accent1>
        <a:accent2>
          <a:srgbClr val="3399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6699"/>
        </a:hlink>
        <a:folHlink>
          <a:srgbClr val="F08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66"/>
        </a:dk1>
        <a:lt1>
          <a:srgbClr val="CCECFF"/>
        </a:lt1>
        <a:dk2>
          <a:srgbClr val="336699"/>
        </a:dk2>
        <a:lt2>
          <a:srgbClr val="C0C0C0"/>
        </a:lt2>
        <a:accent1>
          <a:srgbClr val="FFFFCC"/>
        </a:accent1>
        <a:accent2>
          <a:srgbClr val="FF66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FF"/>
        </a:hlink>
        <a:folHlink>
          <a:srgbClr val="BE547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33CC"/>
        </a:dk1>
        <a:lt1>
          <a:srgbClr val="FFE9E9"/>
        </a:lt1>
        <a:dk2>
          <a:srgbClr val="000000"/>
        </a:dk2>
        <a:lt2>
          <a:srgbClr val="C0C0C0"/>
        </a:lt2>
        <a:accent1>
          <a:srgbClr val="D5E5DB"/>
        </a:accent1>
        <a:accent2>
          <a:srgbClr val="33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00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336699"/>
        </a:dk1>
        <a:lt1>
          <a:srgbClr val="F4E9E0"/>
        </a:lt1>
        <a:dk2>
          <a:srgbClr val="DC5900"/>
        </a:dk2>
        <a:lt2>
          <a:srgbClr val="C0C0C0"/>
        </a:lt2>
        <a:accent1>
          <a:srgbClr val="E4E4E4"/>
        </a:accent1>
        <a:accent2>
          <a:srgbClr val="3399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66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CC3300"/>
        </a:dk1>
        <a:lt1>
          <a:srgbClr val="E5E5FF"/>
        </a:lt1>
        <a:dk2>
          <a:srgbClr val="565680"/>
        </a:dk2>
        <a:lt2>
          <a:srgbClr val="C0C0C0"/>
        </a:lt2>
        <a:accent1>
          <a:srgbClr val="E6E4EC"/>
        </a:accent1>
        <a:accent2>
          <a:srgbClr val="0066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8080"/>
        </a:hlink>
        <a:folHlink>
          <a:srgbClr val="7B7BA7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99"/>
        </a:dk1>
        <a:lt1>
          <a:srgbClr val="FFE2C5"/>
        </a:lt1>
        <a:dk2>
          <a:srgbClr val="007D7A"/>
        </a:dk2>
        <a:lt2>
          <a:srgbClr val="C0C0C0"/>
        </a:lt2>
        <a:accent1>
          <a:srgbClr val="EAEAEA"/>
        </a:accent1>
        <a:accent2>
          <a:srgbClr val="B26EB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0088E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7A77"/>
        </a:dk1>
        <a:lt1>
          <a:srgbClr val="FFFFFF"/>
        </a:lt1>
        <a:dk2>
          <a:srgbClr val="003399"/>
        </a:dk2>
        <a:lt2>
          <a:srgbClr val="C0C0C0"/>
        </a:lt2>
        <a:accent1>
          <a:srgbClr val="EBF7FF"/>
        </a:accent1>
        <a:accent2>
          <a:srgbClr val="33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DC5900"/>
        </a:hlink>
        <a:folHlink>
          <a:srgbClr val="7979A5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5FBE"/>
        </a:dk1>
        <a:lt1>
          <a:srgbClr val="FFFFDD"/>
        </a:lt1>
        <a:dk2>
          <a:srgbClr val="2C5884"/>
        </a:dk2>
        <a:lt2>
          <a:srgbClr val="C0C0C0"/>
        </a:lt2>
        <a:accent1>
          <a:srgbClr val="E9F7FF"/>
        </a:accent1>
        <a:accent2>
          <a:srgbClr val="F894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B20048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5D5D8B"/>
        </a:dk1>
        <a:lt1>
          <a:srgbClr val="DAEADE"/>
        </a:lt1>
        <a:dk2>
          <a:srgbClr val="A25269"/>
        </a:dk2>
        <a:lt2>
          <a:srgbClr val="C0C0C0"/>
        </a:lt2>
        <a:accent1>
          <a:srgbClr val="FFFFDD"/>
        </a:accent1>
        <a:accent2>
          <a:srgbClr val="3399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6699"/>
        </a:hlink>
        <a:folHlink>
          <a:srgbClr val="F08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66"/>
        </a:dk1>
        <a:lt1>
          <a:srgbClr val="CCECFF"/>
        </a:lt1>
        <a:dk2>
          <a:srgbClr val="336699"/>
        </a:dk2>
        <a:lt2>
          <a:srgbClr val="C0C0C0"/>
        </a:lt2>
        <a:accent1>
          <a:srgbClr val="FFFFCC"/>
        </a:accent1>
        <a:accent2>
          <a:srgbClr val="FF66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FF"/>
        </a:hlink>
        <a:folHlink>
          <a:srgbClr val="BE547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33CC"/>
        </a:dk1>
        <a:lt1>
          <a:srgbClr val="FFE9E9"/>
        </a:lt1>
        <a:dk2>
          <a:srgbClr val="000000"/>
        </a:dk2>
        <a:lt2>
          <a:srgbClr val="C0C0C0"/>
        </a:lt2>
        <a:accent1>
          <a:srgbClr val="D5E5DB"/>
        </a:accent1>
        <a:accent2>
          <a:srgbClr val="33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00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336699"/>
        </a:dk1>
        <a:lt1>
          <a:srgbClr val="F4E9E0"/>
        </a:lt1>
        <a:dk2>
          <a:srgbClr val="DC5900"/>
        </a:dk2>
        <a:lt2>
          <a:srgbClr val="C0C0C0"/>
        </a:lt2>
        <a:accent1>
          <a:srgbClr val="E4E4E4"/>
        </a:accent1>
        <a:accent2>
          <a:srgbClr val="3399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66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CC3300"/>
        </a:dk1>
        <a:lt1>
          <a:srgbClr val="E5E5FF"/>
        </a:lt1>
        <a:dk2>
          <a:srgbClr val="565680"/>
        </a:dk2>
        <a:lt2>
          <a:srgbClr val="C0C0C0"/>
        </a:lt2>
        <a:accent1>
          <a:srgbClr val="E6E4EC"/>
        </a:accent1>
        <a:accent2>
          <a:srgbClr val="0066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8080"/>
        </a:hlink>
        <a:folHlink>
          <a:srgbClr val="7B7BA7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99"/>
        </a:dk1>
        <a:lt1>
          <a:srgbClr val="FFE2C5"/>
        </a:lt1>
        <a:dk2>
          <a:srgbClr val="007D7A"/>
        </a:dk2>
        <a:lt2>
          <a:srgbClr val="C0C0C0"/>
        </a:lt2>
        <a:accent1>
          <a:srgbClr val="EAEAEA"/>
        </a:accent1>
        <a:accent2>
          <a:srgbClr val="B26EB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0088E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7A77"/>
        </a:dk1>
        <a:lt1>
          <a:srgbClr val="FFFFFF"/>
        </a:lt1>
        <a:dk2>
          <a:srgbClr val="003399"/>
        </a:dk2>
        <a:lt2>
          <a:srgbClr val="C0C0C0"/>
        </a:lt2>
        <a:accent1>
          <a:srgbClr val="EBF7FF"/>
        </a:accent1>
        <a:accent2>
          <a:srgbClr val="33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DC5900"/>
        </a:hlink>
        <a:folHlink>
          <a:srgbClr val="7979A5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5FBE"/>
        </a:dk1>
        <a:lt1>
          <a:srgbClr val="FFFFDD"/>
        </a:lt1>
        <a:dk2>
          <a:srgbClr val="2C5884"/>
        </a:dk2>
        <a:lt2>
          <a:srgbClr val="C0C0C0"/>
        </a:lt2>
        <a:accent1>
          <a:srgbClr val="E9F7FF"/>
        </a:accent1>
        <a:accent2>
          <a:srgbClr val="F894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B20048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5D5D8B"/>
        </a:dk1>
        <a:lt1>
          <a:srgbClr val="DAEADE"/>
        </a:lt1>
        <a:dk2>
          <a:srgbClr val="A25269"/>
        </a:dk2>
        <a:lt2>
          <a:srgbClr val="C0C0C0"/>
        </a:lt2>
        <a:accent1>
          <a:srgbClr val="FFFFDD"/>
        </a:accent1>
        <a:accent2>
          <a:srgbClr val="3399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6699"/>
        </a:hlink>
        <a:folHlink>
          <a:srgbClr val="F08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66"/>
        </a:dk1>
        <a:lt1>
          <a:srgbClr val="CCECFF"/>
        </a:lt1>
        <a:dk2>
          <a:srgbClr val="336699"/>
        </a:dk2>
        <a:lt2>
          <a:srgbClr val="C0C0C0"/>
        </a:lt2>
        <a:accent1>
          <a:srgbClr val="FFFFCC"/>
        </a:accent1>
        <a:accent2>
          <a:srgbClr val="FF66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FF"/>
        </a:hlink>
        <a:folHlink>
          <a:srgbClr val="BE547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33CC"/>
        </a:dk1>
        <a:lt1>
          <a:srgbClr val="FFE9E9"/>
        </a:lt1>
        <a:dk2>
          <a:srgbClr val="000000"/>
        </a:dk2>
        <a:lt2>
          <a:srgbClr val="C0C0C0"/>
        </a:lt2>
        <a:accent1>
          <a:srgbClr val="D5E5DB"/>
        </a:accent1>
        <a:accent2>
          <a:srgbClr val="33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00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336699"/>
        </a:dk1>
        <a:lt1>
          <a:srgbClr val="F4E9E0"/>
        </a:lt1>
        <a:dk2>
          <a:srgbClr val="DC5900"/>
        </a:dk2>
        <a:lt2>
          <a:srgbClr val="C0C0C0"/>
        </a:lt2>
        <a:accent1>
          <a:srgbClr val="E4E4E4"/>
        </a:accent1>
        <a:accent2>
          <a:srgbClr val="3399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66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CC3300"/>
        </a:dk1>
        <a:lt1>
          <a:srgbClr val="E5E5FF"/>
        </a:lt1>
        <a:dk2>
          <a:srgbClr val="565680"/>
        </a:dk2>
        <a:lt2>
          <a:srgbClr val="C0C0C0"/>
        </a:lt2>
        <a:accent1>
          <a:srgbClr val="E6E4EC"/>
        </a:accent1>
        <a:accent2>
          <a:srgbClr val="0066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8080"/>
        </a:hlink>
        <a:folHlink>
          <a:srgbClr val="7B7BA7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99"/>
        </a:dk1>
        <a:lt1>
          <a:srgbClr val="FFE2C5"/>
        </a:lt1>
        <a:dk2>
          <a:srgbClr val="007D7A"/>
        </a:dk2>
        <a:lt2>
          <a:srgbClr val="C0C0C0"/>
        </a:lt2>
        <a:accent1>
          <a:srgbClr val="EAEAEA"/>
        </a:accent1>
        <a:accent2>
          <a:srgbClr val="B26EB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0088E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7A77"/>
        </a:dk1>
        <a:lt1>
          <a:srgbClr val="FFFFFF"/>
        </a:lt1>
        <a:dk2>
          <a:srgbClr val="003399"/>
        </a:dk2>
        <a:lt2>
          <a:srgbClr val="C0C0C0"/>
        </a:lt2>
        <a:accent1>
          <a:srgbClr val="EBF7FF"/>
        </a:accent1>
        <a:accent2>
          <a:srgbClr val="33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DC5900"/>
        </a:hlink>
        <a:folHlink>
          <a:srgbClr val="7979A5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5FBE"/>
        </a:dk1>
        <a:lt1>
          <a:srgbClr val="FFFFDD"/>
        </a:lt1>
        <a:dk2>
          <a:srgbClr val="2C5884"/>
        </a:dk2>
        <a:lt2>
          <a:srgbClr val="C0C0C0"/>
        </a:lt2>
        <a:accent1>
          <a:srgbClr val="E9F7FF"/>
        </a:accent1>
        <a:accent2>
          <a:srgbClr val="F894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B20048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5D5D8B"/>
        </a:dk1>
        <a:lt1>
          <a:srgbClr val="DAEADE"/>
        </a:lt1>
        <a:dk2>
          <a:srgbClr val="A25269"/>
        </a:dk2>
        <a:lt2>
          <a:srgbClr val="C0C0C0"/>
        </a:lt2>
        <a:accent1>
          <a:srgbClr val="FFFFDD"/>
        </a:accent1>
        <a:accent2>
          <a:srgbClr val="3399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6699"/>
        </a:hlink>
        <a:folHlink>
          <a:srgbClr val="F08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66"/>
        </a:dk1>
        <a:lt1>
          <a:srgbClr val="CCECFF"/>
        </a:lt1>
        <a:dk2>
          <a:srgbClr val="336699"/>
        </a:dk2>
        <a:lt2>
          <a:srgbClr val="C0C0C0"/>
        </a:lt2>
        <a:accent1>
          <a:srgbClr val="FFFFCC"/>
        </a:accent1>
        <a:accent2>
          <a:srgbClr val="FF66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FF"/>
        </a:hlink>
        <a:folHlink>
          <a:srgbClr val="BE547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33CC"/>
        </a:dk1>
        <a:lt1>
          <a:srgbClr val="FFE9E9"/>
        </a:lt1>
        <a:dk2>
          <a:srgbClr val="000000"/>
        </a:dk2>
        <a:lt2>
          <a:srgbClr val="C0C0C0"/>
        </a:lt2>
        <a:accent1>
          <a:srgbClr val="D5E5DB"/>
        </a:accent1>
        <a:accent2>
          <a:srgbClr val="33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00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336699"/>
        </a:dk1>
        <a:lt1>
          <a:srgbClr val="F4E9E0"/>
        </a:lt1>
        <a:dk2>
          <a:srgbClr val="DC5900"/>
        </a:dk2>
        <a:lt2>
          <a:srgbClr val="C0C0C0"/>
        </a:lt2>
        <a:accent1>
          <a:srgbClr val="E4E4E4"/>
        </a:accent1>
        <a:accent2>
          <a:srgbClr val="3399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66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CC3300"/>
        </a:dk1>
        <a:lt1>
          <a:srgbClr val="E5E5FF"/>
        </a:lt1>
        <a:dk2>
          <a:srgbClr val="565680"/>
        </a:dk2>
        <a:lt2>
          <a:srgbClr val="C0C0C0"/>
        </a:lt2>
        <a:accent1>
          <a:srgbClr val="E6E4EC"/>
        </a:accent1>
        <a:accent2>
          <a:srgbClr val="0066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8080"/>
        </a:hlink>
        <a:folHlink>
          <a:srgbClr val="7B7BA7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99"/>
        </a:dk1>
        <a:lt1>
          <a:srgbClr val="FFE2C5"/>
        </a:lt1>
        <a:dk2>
          <a:srgbClr val="007D7A"/>
        </a:dk2>
        <a:lt2>
          <a:srgbClr val="C0C0C0"/>
        </a:lt2>
        <a:accent1>
          <a:srgbClr val="EAEAEA"/>
        </a:accent1>
        <a:accent2>
          <a:srgbClr val="B26EB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0088E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7A77"/>
        </a:dk1>
        <a:lt1>
          <a:srgbClr val="FFFFFF"/>
        </a:lt1>
        <a:dk2>
          <a:srgbClr val="003399"/>
        </a:dk2>
        <a:lt2>
          <a:srgbClr val="C0C0C0"/>
        </a:lt2>
        <a:accent1>
          <a:srgbClr val="EBF7FF"/>
        </a:accent1>
        <a:accent2>
          <a:srgbClr val="33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DC5900"/>
        </a:hlink>
        <a:folHlink>
          <a:srgbClr val="7979A5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5FBE"/>
        </a:dk1>
        <a:lt1>
          <a:srgbClr val="FFFFDD"/>
        </a:lt1>
        <a:dk2>
          <a:srgbClr val="2C5884"/>
        </a:dk2>
        <a:lt2>
          <a:srgbClr val="C0C0C0"/>
        </a:lt2>
        <a:accent1>
          <a:srgbClr val="E9F7FF"/>
        </a:accent1>
        <a:accent2>
          <a:srgbClr val="F894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B20048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5D5D8B"/>
        </a:dk1>
        <a:lt1>
          <a:srgbClr val="DAEADE"/>
        </a:lt1>
        <a:dk2>
          <a:srgbClr val="A25269"/>
        </a:dk2>
        <a:lt2>
          <a:srgbClr val="C0C0C0"/>
        </a:lt2>
        <a:accent1>
          <a:srgbClr val="FFFFDD"/>
        </a:accent1>
        <a:accent2>
          <a:srgbClr val="3399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6699"/>
        </a:hlink>
        <a:folHlink>
          <a:srgbClr val="F08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66"/>
        </a:dk1>
        <a:lt1>
          <a:srgbClr val="CCECFF"/>
        </a:lt1>
        <a:dk2>
          <a:srgbClr val="336699"/>
        </a:dk2>
        <a:lt2>
          <a:srgbClr val="C0C0C0"/>
        </a:lt2>
        <a:accent1>
          <a:srgbClr val="FFFFCC"/>
        </a:accent1>
        <a:accent2>
          <a:srgbClr val="FF66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FF"/>
        </a:hlink>
        <a:folHlink>
          <a:srgbClr val="BE547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33CC"/>
        </a:dk1>
        <a:lt1>
          <a:srgbClr val="FFE9E9"/>
        </a:lt1>
        <a:dk2>
          <a:srgbClr val="000000"/>
        </a:dk2>
        <a:lt2>
          <a:srgbClr val="C0C0C0"/>
        </a:lt2>
        <a:accent1>
          <a:srgbClr val="D5E5DB"/>
        </a:accent1>
        <a:accent2>
          <a:srgbClr val="33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00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336699"/>
        </a:dk1>
        <a:lt1>
          <a:srgbClr val="F4E9E0"/>
        </a:lt1>
        <a:dk2>
          <a:srgbClr val="DC5900"/>
        </a:dk2>
        <a:lt2>
          <a:srgbClr val="C0C0C0"/>
        </a:lt2>
        <a:accent1>
          <a:srgbClr val="E4E4E4"/>
        </a:accent1>
        <a:accent2>
          <a:srgbClr val="3399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66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CC3300"/>
        </a:dk1>
        <a:lt1>
          <a:srgbClr val="E5E5FF"/>
        </a:lt1>
        <a:dk2>
          <a:srgbClr val="565680"/>
        </a:dk2>
        <a:lt2>
          <a:srgbClr val="C0C0C0"/>
        </a:lt2>
        <a:accent1>
          <a:srgbClr val="E6E4EC"/>
        </a:accent1>
        <a:accent2>
          <a:srgbClr val="0066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8080"/>
        </a:hlink>
        <a:folHlink>
          <a:srgbClr val="7B7BA7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99"/>
        </a:dk1>
        <a:lt1>
          <a:srgbClr val="FFE2C5"/>
        </a:lt1>
        <a:dk2>
          <a:srgbClr val="007D7A"/>
        </a:dk2>
        <a:lt2>
          <a:srgbClr val="C0C0C0"/>
        </a:lt2>
        <a:accent1>
          <a:srgbClr val="EAEAEA"/>
        </a:accent1>
        <a:accent2>
          <a:srgbClr val="B26EB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0088E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7A77"/>
        </a:dk1>
        <a:lt1>
          <a:srgbClr val="FFFFFF"/>
        </a:lt1>
        <a:dk2>
          <a:srgbClr val="003399"/>
        </a:dk2>
        <a:lt2>
          <a:srgbClr val="C0C0C0"/>
        </a:lt2>
        <a:accent1>
          <a:srgbClr val="EBF7FF"/>
        </a:accent1>
        <a:accent2>
          <a:srgbClr val="33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DC5900"/>
        </a:hlink>
        <a:folHlink>
          <a:srgbClr val="7979A5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5FBE"/>
        </a:dk1>
        <a:lt1>
          <a:srgbClr val="FFFFDD"/>
        </a:lt1>
        <a:dk2>
          <a:srgbClr val="2C5884"/>
        </a:dk2>
        <a:lt2>
          <a:srgbClr val="C0C0C0"/>
        </a:lt2>
        <a:accent1>
          <a:srgbClr val="E9F7FF"/>
        </a:accent1>
        <a:accent2>
          <a:srgbClr val="F894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B20048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5D5D8B"/>
        </a:dk1>
        <a:lt1>
          <a:srgbClr val="DAEADE"/>
        </a:lt1>
        <a:dk2>
          <a:srgbClr val="A25269"/>
        </a:dk2>
        <a:lt2>
          <a:srgbClr val="C0C0C0"/>
        </a:lt2>
        <a:accent1>
          <a:srgbClr val="FFFFDD"/>
        </a:accent1>
        <a:accent2>
          <a:srgbClr val="3399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6699"/>
        </a:hlink>
        <a:folHlink>
          <a:srgbClr val="F08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66"/>
        </a:dk1>
        <a:lt1>
          <a:srgbClr val="CCECFF"/>
        </a:lt1>
        <a:dk2>
          <a:srgbClr val="336699"/>
        </a:dk2>
        <a:lt2>
          <a:srgbClr val="C0C0C0"/>
        </a:lt2>
        <a:accent1>
          <a:srgbClr val="FFFFCC"/>
        </a:accent1>
        <a:accent2>
          <a:srgbClr val="FF66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FF"/>
        </a:hlink>
        <a:folHlink>
          <a:srgbClr val="BE547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33CC"/>
        </a:dk1>
        <a:lt1>
          <a:srgbClr val="FFE9E9"/>
        </a:lt1>
        <a:dk2>
          <a:srgbClr val="000000"/>
        </a:dk2>
        <a:lt2>
          <a:srgbClr val="C0C0C0"/>
        </a:lt2>
        <a:accent1>
          <a:srgbClr val="D5E5DB"/>
        </a:accent1>
        <a:accent2>
          <a:srgbClr val="33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00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336699"/>
        </a:dk1>
        <a:lt1>
          <a:srgbClr val="F4E9E0"/>
        </a:lt1>
        <a:dk2>
          <a:srgbClr val="DC5900"/>
        </a:dk2>
        <a:lt2>
          <a:srgbClr val="C0C0C0"/>
        </a:lt2>
        <a:accent1>
          <a:srgbClr val="E4E4E4"/>
        </a:accent1>
        <a:accent2>
          <a:srgbClr val="3399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66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CC3300"/>
        </a:dk1>
        <a:lt1>
          <a:srgbClr val="E5E5FF"/>
        </a:lt1>
        <a:dk2>
          <a:srgbClr val="565680"/>
        </a:dk2>
        <a:lt2>
          <a:srgbClr val="C0C0C0"/>
        </a:lt2>
        <a:accent1>
          <a:srgbClr val="E6E4EC"/>
        </a:accent1>
        <a:accent2>
          <a:srgbClr val="0066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8080"/>
        </a:hlink>
        <a:folHlink>
          <a:srgbClr val="7B7BA7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99"/>
        </a:dk1>
        <a:lt1>
          <a:srgbClr val="FFE2C5"/>
        </a:lt1>
        <a:dk2>
          <a:srgbClr val="007D7A"/>
        </a:dk2>
        <a:lt2>
          <a:srgbClr val="C0C0C0"/>
        </a:lt2>
        <a:accent1>
          <a:srgbClr val="EAEAEA"/>
        </a:accent1>
        <a:accent2>
          <a:srgbClr val="B26EB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0088E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7A77"/>
        </a:dk1>
        <a:lt1>
          <a:srgbClr val="FFFFFF"/>
        </a:lt1>
        <a:dk2>
          <a:srgbClr val="003399"/>
        </a:dk2>
        <a:lt2>
          <a:srgbClr val="C0C0C0"/>
        </a:lt2>
        <a:accent1>
          <a:srgbClr val="EBF7FF"/>
        </a:accent1>
        <a:accent2>
          <a:srgbClr val="33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DC5900"/>
        </a:hlink>
        <a:folHlink>
          <a:srgbClr val="7979A5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5FBE"/>
        </a:dk1>
        <a:lt1>
          <a:srgbClr val="FFFFDD"/>
        </a:lt1>
        <a:dk2>
          <a:srgbClr val="2C5884"/>
        </a:dk2>
        <a:lt2>
          <a:srgbClr val="C0C0C0"/>
        </a:lt2>
        <a:accent1>
          <a:srgbClr val="E9F7FF"/>
        </a:accent1>
        <a:accent2>
          <a:srgbClr val="F894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B20048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5D5D8B"/>
        </a:dk1>
        <a:lt1>
          <a:srgbClr val="DAEADE"/>
        </a:lt1>
        <a:dk2>
          <a:srgbClr val="A25269"/>
        </a:dk2>
        <a:lt2>
          <a:srgbClr val="C0C0C0"/>
        </a:lt2>
        <a:accent1>
          <a:srgbClr val="FFFFDD"/>
        </a:accent1>
        <a:accent2>
          <a:srgbClr val="3399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6699"/>
        </a:hlink>
        <a:folHlink>
          <a:srgbClr val="F08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66"/>
        </a:dk1>
        <a:lt1>
          <a:srgbClr val="CCECFF"/>
        </a:lt1>
        <a:dk2>
          <a:srgbClr val="336699"/>
        </a:dk2>
        <a:lt2>
          <a:srgbClr val="C0C0C0"/>
        </a:lt2>
        <a:accent1>
          <a:srgbClr val="FFFFCC"/>
        </a:accent1>
        <a:accent2>
          <a:srgbClr val="FF66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FF"/>
        </a:hlink>
        <a:folHlink>
          <a:srgbClr val="BE547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33CC"/>
        </a:dk1>
        <a:lt1>
          <a:srgbClr val="FFE9E9"/>
        </a:lt1>
        <a:dk2>
          <a:srgbClr val="000000"/>
        </a:dk2>
        <a:lt2>
          <a:srgbClr val="C0C0C0"/>
        </a:lt2>
        <a:accent1>
          <a:srgbClr val="D5E5DB"/>
        </a:accent1>
        <a:accent2>
          <a:srgbClr val="33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00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336699"/>
        </a:dk1>
        <a:lt1>
          <a:srgbClr val="F4E9E0"/>
        </a:lt1>
        <a:dk2>
          <a:srgbClr val="DC5900"/>
        </a:dk2>
        <a:lt2>
          <a:srgbClr val="C0C0C0"/>
        </a:lt2>
        <a:accent1>
          <a:srgbClr val="E4E4E4"/>
        </a:accent1>
        <a:accent2>
          <a:srgbClr val="3399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66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CC3300"/>
        </a:dk1>
        <a:lt1>
          <a:srgbClr val="E5E5FF"/>
        </a:lt1>
        <a:dk2>
          <a:srgbClr val="565680"/>
        </a:dk2>
        <a:lt2>
          <a:srgbClr val="C0C0C0"/>
        </a:lt2>
        <a:accent1>
          <a:srgbClr val="E6E4EC"/>
        </a:accent1>
        <a:accent2>
          <a:srgbClr val="0066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8080"/>
        </a:hlink>
        <a:folHlink>
          <a:srgbClr val="7B7BA7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99"/>
        </a:dk1>
        <a:lt1>
          <a:srgbClr val="FFE2C5"/>
        </a:lt1>
        <a:dk2>
          <a:srgbClr val="007D7A"/>
        </a:dk2>
        <a:lt2>
          <a:srgbClr val="C0C0C0"/>
        </a:lt2>
        <a:accent1>
          <a:srgbClr val="EAEAEA"/>
        </a:accent1>
        <a:accent2>
          <a:srgbClr val="B26EB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0088E4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诗情画意">
  <a:themeElements>
    <a:clrScheme name="诗情画意 1">
      <a:dk1>
        <a:srgbClr val="007A77"/>
      </a:dk1>
      <a:lt1>
        <a:srgbClr val="FFFFFF"/>
      </a:lt1>
      <a:dk2>
        <a:srgbClr val="003399"/>
      </a:dk2>
      <a:lt2>
        <a:srgbClr val="C0C0C0"/>
      </a:lt2>
      <a:accent1>
        <a:srgbClr val="EBF7FF"/>
      </a:accent1>
      <a:accent2>
        <a:srgbClr val="3366FF"/>
      </a:accent2>
      <a:accent3>
        <a:srgbClr val="FFFFFF"/>
      </a:accent3>
      <a:accent4>
        <a:srgbClr val="006765"/>
      </a:accent4>
      <a:accent5>
        <a:srgbClr val="F3FAFF"/>
      </a:accent5>
      <a:accent6>
        <a:srgbClr val="2D5CE7"/>
      </a:accent6>
      <a:hlink>
        <a:srgbClr val="DC5900"/>
      </a:hlink>
      <a:folHlink>
        <a:srgbClr val="7979A5"/>
      </a:folHlink>
    </a:clrScheme>
    <a:fontScheme name="">
      <a:majorFont>
        <a:latin typeface="Arial"/>
        <a:ea typeface="宋体"/>
        <a:cs typeface="Arial"/>
      </a:majorFont>
      <a:minorFont>
        <a:latin typeface="Arial"/>
        <a:ea typeface="宋体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solidFill>
            <a:srgbClr val="FF5050"/>
          </a:solidFill>
          <a:prstDash val="solid"/>
          <a:round/>
          <a:headEnd type="none" w="med" len="med"/>
          <a:tailEnd type="none" w="med" len="med"/>
        </a:ln>
      </a:spPr>
      <a:bodyPr vert="horz" wrap="square" lIns="91440" tIns="45720" rIns="91440" bIns="45720" numCol="1" anchor="t" anchorCtr="0" compatLnSpc="1"/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defRPr kumimoji="0" lang="zh-CN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ea typeface="宋体" panose="02010600030101010101" pitchFamily="2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solidFill>
            <a:srgbClr val="FF5050"/>
          </a:solidFill>
          <a:prstDash val="solid"/>
          <a:round/>
          <a:headEnd type="none" w="med" len="med"/>
          <a:tailEnd type="none" w="med" len="med"/>
        </a:ln>
      </a:spPr>
      <a:bodyPr vert="horz" wrap="square" lIns="91440" tIns="45720" rIns="91440" bIns="45720" numCol="1" anchor="t" anchorCtr="0" compatLnSpc="1"/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defRPr kumimoji="0" lang="zh-CN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ea typeface="宋体" panose="02010600030101010101" pitchFamily="2" charset="-122"/>
          </a:defRPr>
        </a:defPPr>
      </a:lstStyle>
    </a:lnDef>
  </a:objectDefaults>
  <a:extraClrSchemeLst>
    <a:extraClrScheme>
      <a:clrScheme name="诗情画意 1">
        <a:dk1>
          <a:srgbClr val="007A77"/>
        </a:dk1>
        <a:lt1>
          <a:srgbClr val="FFFFFF"/>
        </a:lt1>
        <a:dk2>
          <a:srgbClr val="003399"/>
        </a:dk2>
        <a:lt2>
          <a:srgbClr val="C0C0C0"/>
        </a:lt2>
        <a:accent1>
          <a:srgbClr val="EBF7FF"/>
        </a:accent1>
        <a:accent2>
          <a:srgbClr val="3366FF"/>
        </a:accent2>
        <a:accent3>
          <a:srgbClr val="FFFFFF"/>
        </a:accent3>
        <a:accent4>
          <a:srgbClr val="006765"/>
        </a:accent4>
        <a:accent5>
          <a:srgbClr val="F3FAFF"/>
        </a:accent5>
        <a:accent6>
          <a:srgbClr val="2D5CE7"/>
        </a:accent6>
        <a:hlink>
          <a:srgbClr val="DC5900"/>
        </a:hlink>
        <a:folHlink>
          <a:srgbClr val="7979A5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诗情画意 2">
        <a:dk1>
          <a:srgbClr val="005FBE"/>
        </a:dk1>
        <a:lt1>
          <a:srgbClr val="FFFFDD"/>
        </a:lt1>
        <a:dk2>
          <a:srgbClr val="2C5884"/>
        </a:dk2>
        <a:lt2>
          <a:srgbClr val="C0C0C0"/>
        </a:lt2>
        <a:accent1>
          <a:srgbClr val="E9F7FF"/>
        </a:accent1>
        <a:accent2>
          <a:srgbClr val="F89400"/>
        </a:accent2>
        <a:accent3>
          <a:srgbClr val="FFFFEB"/>
        </a:accent3>
        <a:accent4>
          <a:srgbClr val="0050A2"/>
        </a:accent4>
        <a:accent5>
          <a:srgbClr val="F2FAFF"/>
        </a:accent5>
        <a:accent6>
          <a:srgbClr val="E18600"/>
        </a:accent6>
        <a:hlink>
          <a:srgbClr val="B20048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诗情画意 3">
        <a:dk1>
          <a:srgbClr val="5D5D8B"/>
        </a:dk1>
        <a:lt1>
          <a:srgbClr val="DAEADE"/>
        </a:lt1>
        <a:dk2>
          <a:srgbClr val="A25269"/>
        </a:dk2>
        <a:lt2>
          <a:srgbClr val="C0C0C0"/>
        </a:lt2>
        <a:accent1>
          <a:srgbClr val="FFFFDD"/>
        </a:accent1>
        <a:accent2>
          <a:srgbClr val="3399FF"/>
        </a:accent2>
        <a:accent3>
          <a:srgbClr val="EAF3EC"/>
        </a:accent3>
        <a:accent4>
          <a:srgbClr val="4E4E76"/>
        </a:accent4>
        <a:accent5>
          <a:srgbClr val="FFFFEB"/>
        </a:accent5>
        <a:accent6>
          <a:srgbClr val="2D8AE7"/>
        </a:accent6>
        <a:hlink>
          <a:srgbClr val="336699"/>
        </a:hlink>
        <a:folHlink>
          <a:srgbClr val="F08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诗情画意 4">
        <a:dk1>
          <a:srgbClr val="006666"/>
        </a:dk1>
        <a:lt1>
          <a:srgbClr val="CCECFF"/>
        </a:lt1>
        <a:dk2>
          <a:srgbClr val="336699"/>
        </a:dk2>
        <a:lt2>
          <a:srgbClr val="C0C0C0"/>
        </a:lt2>
        <a:accent1>
          <a:srgbClr val="FFFFCC"/>
        </a:accent1>
        <a:accent2>
          <a:srgbClr val="FF6600"/>
        </a:accent2>
        <a:accent3>
          <a:srgbClr val="E2F4FF"/>
        </a:accent3>
        <a:accent4>
          <a:srgbClr val="005656"/>
        </a:accent4>
        <a:accent5>
          <a:srgbClr val="FFFFE2"/>
        </a:accent5>
        <a:accent6>
          <a:srgbClr val="E75C00"/>
        </a:accent6>
        <a:hlink>
          <a:srgbClr val="0066FF"/>
        </a:hlink>
        <a:folHlink>
          <a:srgbClr val="BE547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诗情画意 5">
        <a:dk1>
          <a:srgbClr val="0033CC"/>
        </a:dk1>
        <a:lt1>
          <a:srgbClr val="FFE9E9"/>
        </a:lt1>
        <a:dk2>
          <a:srgbClr val="000000"/>
        </a:dk2>
        <a:lt2>
          <a:srgbClr val="C0C0C0"/>
        </a:lt2>
        <a:accent1>
          <a:srgbClr val="D5E5DB"/>
        </a:accent1>
        <a:accent2>
          <a:srgbClr val="3366FF"/>
        </a:accent2>
        <a:accent3>
          <a:srgbClr val="FFF2F2"/>
        </a:accent3>
        <a:accent4>
          <a:srgbClr val="002AAE"/>
        </a:accent4>
        <a:accent5>
          <a:srgbClr val="E7F0EA"/>
        </a:accent5>
        <a:accent6>
          <a:srgbClr val="2D5CE7"/>
        </a:accent6>
        <a:hlink>
          <a:srgbClr val="FF9900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诗情画意 6">
        <a:dk1>
          <a:srgbClr val="336699"/>
        </a:dk1>
        <a:lt1>
          <a:srgbClr val="F4E9E0"/>
        </a:lt1>
        <a:dk2>
          <a:srgbClr val="DC5900"/>
        </a:dk2>
        <a:lt2>
          <a:srgbClr val="C0C0C0"/>
        </a:lt2>
        <a:accent1>
          <a:srgbClr val="E4E4E4"/>
        </a:accent1>
        <a:accent2>
          <a:srgbClr val="3399FF"/>
        </a:accent2>
        <a:accent3>
          <a:srgbClr val="F8F2ED"/>
        </a:accent3>
        <a:accent4>
          <a:srgbClr val="2A5682"/>
        </a:accent4>
        <a:accent5>
          <a:srgbClr val="EFEFEF"/>
        </a:accent5>
        <a:accent6>
          <a:srgbClr val="2D8AE7"/>
        </a:accent6>
        <a:hlink>
          <a:srgbClr val="CC0066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诗情画意 7">
        <a:dk1>
          <a:srgbClr val="CC3300"/>
        </a:dk1>
        <a:lt1>
          <a:srgbClr val="E5E5FF"/>
        </a:lt1>
        <a:dk2>
          <a:srgbClr val="565680"/>
        </a:dk2>
        <a:lt2>
          <a:srgbClr val="C0C0C0"/>
        </a:lt2>
        <a:accent1>
          <a:srgbClr val="E6E4EC"/>
        </a:accent1>
        <a:accent2>
          <a:srgbClr val="0066CC"/>
        </a:accent2>
        <a:accent3>
          <a:srgbClr val="F0F0FF"/>
        </a:accent3>
        <a:accent4>
          <a:srgbClr val="AE2A00"/>
        </a:accent4>
        <a:accent5>
          <a:srgbClr val="F0EFF4"/>
        </a:accent5>
        <a:accent6>
          <a:srgbClr val="005CB9"/>
        </a:accent6>
        <a:hlink>
          <a:srgbClr val="008080"/>
        </a:hlink>
        <a:folHlink>
          <a:srgbClr val="7B7BA7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诗情画意 8">
        <a:dk1>
          <a:srgbClr val="000099"/>
        </a:dk1>
        <a:lt1>
          <a:srgbClr val="FFE2C5"/>
        </a:lt1>
        <a:dk2>
          <a:srgbClr val="007D7A"/>
        </a:dk2>
        <a:lt2>
          <a:srgbClr val="C0C0C0"/>
        </a:lt2>
        <a:accent1>
          <a:srgbClr val="EAEAEA"/>
        </a:accent1>
        <a:accent2>
          <a:srgbClr val="B26EB4"/>
        </a:accent2>
        <a:accent3>
          <a:srgbClr val="FFEEDF"/>
        </a:accent3>
        <a:accent4>
          <a:srgbClr val="000082"/>
        </a:accent4>
        <a:accent5>
          <a:srgbClr val="F3F3F3"/>
        </a:accent5>
        <a:accent6>
          <a:srgbClr val="A163A3"/>
        </a:accent6>
        <a:hlink>
          <a:srgbClr val="CC3300"/>
        </a:hlink>
        <a:folHlink>
          <a:srgbClr val="0088E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7A77"/>
        </a:dk1>
        <a:lt1>
          <a:srgbClr val="FFFFFF"/>
        </a:lt1>
        <a:dk2>
          <a:srgbClr val="003399"/>
        </a:dk2>
        <a:lt2>
          <a:srgbClr val="C0C0C0"/>
        </a:lt2>
        <a:accent1>
          <a:srgbClr val="EBF7FF"/>
        </a:accent1>
        <a:accent2>
          <a:srgbClr val="33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DC5900"/>
        </a:hlink>
        <a:folHlink>
          <a:srgbClr val="7979A5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5FBE"/>
        </a:dk1>
        <a:lt1>
          <a:srgbClr val="FFFFDD"/>
        </a:lt1>
        <a:dk2>
          <a:srgbClr val="2C5884"/>
        </a:dk2>
        <a:lt2>
          <a:srgbClr val="C0C0C0"/>
        </a:lt2>
        <a:accent1>
          <a:srgbClr val="E9F7FF"/>
        </a:accent1>
        <a:accent2>
          <a:srgbClr val="F894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B20048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5D5D8B"/>
        </a:dk1>
        <a:lt1>
          <a:srgbClr val="DAEADE"/>
        </a:lt1>
        <a:dk2>
          <a:srgbClr val="A25269"/>
        </a:dk2>
        <a:lt2>
          <a:srgbClr val="C0C0C0"/>
        </a:lt2>
        <a:accent1>
          <a:srgbClr val="FFFFDD"/>
        </a:accent1>
        <a:accent2>
          <a:srgbClr val="3399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6699"/>
        </a:hlink>
        <a:folHlink>
          <a:srgbClr val="F08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66"/>
        </a:dk1>
        <a:lt1>
          <a:srgbClr val="CCECFF"/>
        </a:lt1>
        <a:dk2>
          <a:srgbClr val="336699"/>
        </a:dk2>
        <a:lt2>
          <a:srgbClr val="C0C0C0"/>
        </a:lt2>
        <a:accent1>
          <a:srgbClr val="FFFFCC"/>
        </a:accent1>
        <a:accent2>
          <a:srgbClr val="FF66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FF"/>
        </a:hlink>
        <a:folHlink>
          <a:srgbClr val="BE547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33CC"/>
        </a:dk1>
        <a:lt1>
          <a:srgbClr val="FFE9E9"/>
        </a:lt1>
        <a:dk2>
          <a:srgbClr val="000000"/>
        </a:dk2>
        <a:lt2>
          <a:srgbClr val="C0C0C0"/>
        </a:lt2>
        <a:accent1>
          <a:srgbClr val="D5E5DB"/>
        </a:accent1>
        <a:accent2>
          <a:srgbClr val="33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00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336699"/>
        </a:dk1>
        <a:lt1>
          <a:srgbClr val="F4E9E0"/>
        </a:lt1>
        <a:dk2>
          <a:srgbClr val="DC5900"/>
        </a:dk2>
        <a:lt2>
          <a:srgbClr val="C0C0C0"/>
        </a:lt2>
        <a:accent1>
          <a:srgbClr val="E4E4E4"/>
        </a:accent1>
        <a:accent2>
          <a:srgbClr val="3399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66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CC3300"/>
        </a:dk1>
        <a:lt1>
          <a:srgbClr val="E5E5FF"/>
        </a:lt1>
        <a:dk2>
          <a:srgbClr val="565680"/>
        </a:dk2>
        <a:lt2>
          <a:srgbClr val="C0C0C0"/>
        </a:lt2>
        <a:accent1>
          <a:srgbClr val="E6E4EC"/>
        </a:accent1>
        <a:accent2>
          <a:srgbClr val="0066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8080"/>
        </a:hlink>
        <a:folHlink>
          <a:srgbClr val="7B7BA7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99"/>
        </a:dk1>
        <a:lt1>
          <a:srgbClr val="FFE2C5"/>
        </a:lt1>
        <a:dk2>
          <a:srgbClr val="007D7A"/>
        </a:dk2>
        <a:lt2>
          <a:srgbClr val="C0C0C0"/>
        </a:lt2>
        <a:accent1>
          <a:srgbClr val="EAEAEA"/>
        </a:accent1>
        <a:accent2>
          <a:srgbClr val="B26EB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0088E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7A77"/>
        </a:dk1>
        <a:lt1>
          <a:srgbClr val="FFFFFF"/>
        </a:lt1>
        <a:dk2>
          <a:srgbClr val="003399"/>
        </a:dk2>
        <a:lt2>
          <a:srgbClr val="C0C0C0"/>
        </a:lt2>
        <a:accent1>
          <a:srgbClr val="EBF7FF"/>
        </a:accent1>
        <a:accent2>
          <a:srgbClr val="33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DC5900"/>
        </a:hlink>
        <a:folHlink>
          <a:srgbClr val="7979A5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5FBE"/>
        </a:dk1>
        <a:lt1>
          <a:srgbClr val="FFFFDD"/>
        </a:lt1>
        <a:dk2>
          <a:srgbClr val="2C5884"/>
        </a:dk2>
        <a:lt2>
          <a:srgbClr val="C0C0C0"/>
        </a:lt2>
        <a:accent1>
          <a:srgbClr val="E9F7FF"/>
        </a:accent1>
        <a:accent2>
          <a:srgbClr val="F894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B20048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5D5D8B"/>
        </a:dk1>
        <a:lt1>
          <a:srgbClr val="DAEADE"/>
        </a:lt1>
        <a:dk2>
          <a:srgbClr val="A25269"/>
        </a:dk2>
        <a:lt2>
          <a:srgbClr val="C0C0C0"/>
        </a:lt2>
        <a:accent1>
          <a:srgbClr val="FFFFDD"/>
        </a:accent1>
        <a:accent2>
          <a:srgbClr val="3399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6699"/>
        </a:hlink>
        <a:folHlink>
          <a:srgbClr val="F08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66"/>
        </a:dk1>
        <a:lt1>
          <a:srgbClr val="CCECFF"/>
        </a:lt1>
        <a:dk2>
          <a:srgbClr val="336699"/>
        </a:dk2>
        <a:lt2>
          <a:srgbClr val="C0C0C0"/>
        </a:lt2>
        <a:accent1>
          <a:srgbClr val="FFFFCC"/>
        </a:accent1>
        <a:accent2>
          <a:srgbClr val="FF66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FF"/>
        </a:hlink>
        <a:folHlink>
          <a:srgbClr val="BE547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33CC"/>
        </a:dk1>
        <a:lt1>
          <a:srgbClr val="FFE9E9"/>
        </a:lt1>
        <a:dk2>
          <a:srgbClr val="000000"/>
        </a:dk2>
        <a:lt2>
          <a:srgbClr val="C0C0C0"/>
        </a:lt2>
        <a:accent1>
          <a:srgbClr val="D5E5DB"/>
        </a:accent1>
        <a:accent2>
          <a:srgbClr val="33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00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336699"/>
        </a:dk1>
        <a:lt1>
          <a:srgbClr val="F4E9E0"/>
        </a:lt1>
        <a:dk2>
          <a:srgbClr val="DC5900"/>
        </a:dk2>
        <a:lt2>
          <a:srgbClr val="C0C0C0"/>
        </a:lt2>
        <a:accent1>
          <a:srgbClr val="E4E4E4"/>
        </a:accent1>
        <a:accent2>
          <a:srgbClr val="3399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66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CC3300"/>
        </a:dk1>
        <a:lt1>
          <a:srgbClr val="E5E5FF"/>
        </a:lt1>
        <a:dk2>
          <a:srgbClr val="565680"/>
        </a:dk2>
        <a:lt2>
          <a:srgbClr val="C0C0C0"/>
        </a:lt2>
        <a:accent1>
          <a:srgbClr val="E6E4EC"/>
        </a:accent1>
        <a:accent2>
          <a:srgbClr val="0066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8080"/>
        </a:hlink>
        <a:folHlink>
          <a:srgbClr val="7B7BA7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99"/>
        </a:dk1>
        <a:lt1>
          <a:srgbClr val="FFE2C5"/>
        </a:lt1>
        <a:dk2>
          <a:srgbClr val="007D7A"/>
        </a:dk2>
        <a:lt2>
          <a:srgbClr val="C0C0C0"/>
        </a:lt2>
        <a:accent1>
          <a:srgbClr val="EAEAEA"/>
        </a:accent1>
        <a:accent2>
          <a:srgbClr val="B26EB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0088E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7A77"/>
        </a:dk1>
        <a:lt1>
          <a:srgbClr val="FFFFFF"/>
        </a:lt1>
        <a:dk2>
          <a:srgbClr val="003399"/>
        </a:dk2>
        <a:lt2>
          <a:srgbClr val="C0C0C0"/>
        </a:lt2>
        <a:accent1>
          <a:srgbClr val="EBF7FF"/>
        </a:accent1>
        <a:accent2>
          <a:srgbClr val="33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DC5900"/>
        </a:hlink>
        <a:folHlink>
          <a:srgbClr val="7979A5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5FBE"/>
        </a:dk1>
        <a:lt1>
          <a:srgbClr val="FFFFDD"/>
        </a:lt1>
        <a:dk2>
          <a:srgbClr val="2C5884"/>
        </a:dk2>
        <a:lt2>
          <a:srgbClr val="C0C0C0"/>
        </a:lt2>
        <a:accent1>
          <a:srgbClr val="E9F7FF"/>
        </a:accent1>
        <a:accent2>
          <a:srgbClr val="F894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B20048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5D5D8B"/>
        </a:dk1>
        <a:lt1>
          <a:srgbClr val="DAEADE"/>
        </a:lt1>
        <a:dk2>
          <a:srgbClr val="A25269"/>
        </a:dk2>
        <a:lt2>
          <a:srgbClr val="C0C0C0"/>
        </a:lt2>
        <a:accent1>
          <a:srgbClr val="FFFFDD"/>
        </a:accent1>
        <a:accent2>
          <a:srgbClr val="3399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6699"/>
        </a:hlink>
        <a:folHlink>
          <a:srgbClr val="F08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66"/>
        </a:dk1>
        <a:lt1>
          <a:srgbClr val="CCECFF"/>
        </a:lt1>
        <a:dk2>
          <a:srgbClr val="336699"/>
        </a:dk2>
        <a:lt2>
          <a:srgbClr val="C0C0C0"/>
        </a:lt2>
        <a:accent1>
          <a:srgbClr val="FFFFCC"/>
        </a:accent1>
        <a:accent2>
          <a:srgbClr val="FF66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FF"/>
        </a:hlink>
        <a:folHlink>
          <a:srgbClr val="BE547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33CC"/>
        </a:dk1>
        <a:lt1>
          <a:srgbClr val="FFE9E9"/>
        </a:lt1>
        <a:dk2>
          <a:srgbClr val="000000"/>
        </a:dk2>
        <a:lt2>
          <a:srgbClr val="C0C0C0"/>
        </a:lt2>
        <a:accent1>
          <a:srgbClr val="D5E5DB"/>
        </a:accent1>
        <a:accent2>
          <a:srgbClr val="33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00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336699"/>
        </a:dk1>
        <a:lt1>
          <a:srgbClr val="F4E9E0"/>
        </a:lt1>
        <a:dk2>
          <a:srgbClr val="DC5900"/>
        </a:dk2>
        <a:lt2>
          <a:srgbClr val="C0C0C0"/>
        </a:lt2>
        <a:accent1>
          <a:srgbClr val="E4E4E4"/>
        </a:accent1>
        <a:accent2>
          <a:srgbClr val="3399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66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CC3300"/>
        </a:dk1>
        <a:lt1>
          <a:srgbClr val="E5E5FF"/>
        </a:lt1>
        <a:dk2>
          <a:srgbClr val="565680"/>
        </a:dk2>
        <a:lt2>
          <a:srgbClr val="C0C0C0"/>
        </a:lt2>
        <a:accent1>
          <a:srgbClr val="E6E4EC"/>
        </a:accent1>
        <a:accent2>
          <a:srgbClr val="0066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8080"/>
        </a:hlink>
        <a:folHlink>
          <a:srgbClr val="7B7BA7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99"/>
        </a:dk1>
        <a:lt1>
          <a:srgbClr val="FFE2C5"/>
        </a:lt1>
        <a:dk2>
          <a:srgbClr val="007D7A"/>
        </a:dk2>
        <a:lt2>
          <a:srgbClr val="C0C0C0"/>
        </a:lt2>
        <a:accent1>
          <a:srgbClr val="EAEAEA"/>
        </a:accent1>
        <a:accent2>
          <a:srgbClr val="B26EB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0088E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7A77"/>
        </a:dk1>
        <a:lt1>
          <a:srgbClr val="FFFFFF"/>
        </a:lt1>
        <a:dk2>
          <a:srgbClr val="003399"/>
        </a:dk2>
        <a:lt2>
          <a:srgbClr val="C0C0C0"/>
        </a:lt2>
        <a:accent1>
          <a:srgbClr val="EBF7FF"/>
        </a:accent1>
        <a:accent2>
          <a:srgbClr val="33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DC5900"/>
        </a:hlink>
        <a:folHlink>
          <a:srgbClr val="7979A5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5FBE"/>
        </a:dk1>
        <a:lt1>
          <a:srgbClr val="FFFFDD"/>
        </a:lt1>
        <a:dk2>
          <a:srgbClr val="2C5884"/>
        </a:dk2>
        <a:lt2>
          <a:srgbClr val="C0C0C0"/>
        </a:lt2>
        <a:accent1>
          <a:srgbClr val="E9F7FF"/>
        </a:accent1>
        <a:accent2>
          <a:srgbClr val="F894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B20048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5D5D8B"/>
        </a:dk1>
        <a:lt1>
          <a:srgbClr val="DAEADE"/>
        </a:lt1>
        <a:dk2>
          <a:srgbClr val="A25269"/>
        </a:dk2>
        <a:lt2>
          <a:srgbClr val="C0C0C0"/>
        </a:lt2>
        <a:accent1>
          <a:srgbClr val="FFFFDD"/>
        </a:accent1>
        <a:accent2>
          <a:srgbClr val="3399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6699"/>
        </a:hlink>
        <a:folHlink>
          <a:srgbClr val="F08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66"/>
        </a:dk1>
        <a:lt1>
          <a:srgbClr val="CCECFF"/>
        </a:lt1>
        <a:dk2>
          <a:srgbClr val="336699"/>
        </a:dk2>
        <a:lt2>
          <a:srgbClr val="C0C0C0"/>
        </a:lt2>
        <a:accent1>
          <a:srgbClr val="FFFFCC"/>
        </a:accent1>
        <a:accent2>
          <a:srgbClr val="FF66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FF"/>
        </a:hlink>
        <a:folHlink>
          <a:srgbClr val="BE547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33CC"/>
        </a:dk1>
        <a:lt1>
          <a:srgbClr val="FFE9E9"/>
        </a:lt1>
        <a:dk2>
          <a:srgbClr val="000000"/>
        </a:dk2>
        <a:lt2>
          <a:srgbClr val="C0C0C0"/>
        </a:lt2>
        <a:accent1>
          <a:srgbClr val="D5E5DB"/>
        </a:accent1>
        <a:accent2>
          <a:srgbClr val="33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00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336699"/>
        </a:dk1>
        <a:lt1>
          <a:srgbClr val="F4E9E0"/>
        </a:lt1>
        <a:dk2>
          <a:srgbClr val="DC5900"/>
        </a:dk2>
        <a:lt2>
          <a:srgbClr val="C0C0C0"/>
        </a:lt2>
        <a:accent1>
          <a:srgbClr val="E4E4E4"/>
        </a:accent1>
        <a:accent2>
          <a:srgbClr val="3399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66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CC3300"/>
        </a:dk1>
        <a:lt1>
          <a:srgbClr val="E5E5FF"/>
        </a:lt1>
        <a:dk2>
          <a:srgbClr val="565680"/>
        </a:dk2>
        <a:lt2>
          <a:srgbClr val="C0C0C0"/>
        </a:lt2>
        <a:accent1>
          <a:srgbClr val="E6E4EC"/>
        </a:accent1>
        <a:accent2>
          <a:srgbClr val="0066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8080"/>
        </a:hlink>
        <a:folHlink>
          <a:srgbClr val="7B7BA7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99"/>
        </a:dk1>
        <a:lt1>
          <a:srgbClr val="FFE2C5"/>
        </a:lt1>
        <a:dk2>
          <a:srgbClr val="007D7A"/>
        </a:dk2>
        <a:lt2>
          <a:srgbClr val="C0C0C0"/>
        </a:lt2>
        <a:accent1>
          <a:srgbClr val="EAEAEA"/>
        </a:accent1>
        <a:accent2>
          <a:srgbClr val="B26EB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0088E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7A77"/>
        </a:dk1>
        <a:lt1>
          <a:srgbClr val="FFFFFF"/>
        </a:lt1>
        <a:dk2>
          <a:srgbClr val="003399"/>
        </a:dk2>
        <a:lt2>
          <a:srgbClr val="C0C0C0"/>
        </a:lt2>
        <a:accent1>
          <a:srgbClr val="EBF7FF"/>
        </a:accent1>
        <a:accent2>
          <a:srgbClr val="33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DC5900"/>
        </a:hlink>
        <a:folHlink>
          <a:srgbClr val="7979A5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5FBE"/>
        </a:dk1>
        <a:lt1>
          <a:srgbClr val="FFFFDD"/>
        </a:lt1>
        <a:dk2>
          <a:srgbClr val="2C5884"/>
        </a:dk2>
        <a:lt2>
          <a:srgbClr val="C0C0C0"/>
        </a:lt2>
        <a:accent1>
          <a:srgbClr val="E9F7FF"/>
        </a:accent1>
        <a:accent2>
          <a:srgbClr val="F894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B20048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5D5D8B"/>
        </a:dk1>
        <a:lt1>
          <a:srgbClr val="DAEADE"/>
        </a:lt1>
        <a:dk2>
          <a:srgbClr val="A25269"/>
        </a:dk2>
        <a:lt2>
          <a:srgbClr val="C0C0C0"/>
        </a:lt2>
        <a:accent1>
          <a:srgbClr val="FFFFDD"/>
        </a:accent1>
        <a:accent2>
          <a:srgbClr val="3399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6699"/>
        </a:hlink>
        <a:folHlink>
          <a:srgbClr val="F08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66"/>
        </a:dk1>
        <a:lt1>
          <a:srgbClr val="CCECFF"/>
        </a:lt1>
        <a:dk2>
          <a:srgbClr val="336699"/>
        </a:dk2>
        <a:lt2>
          <a:srgbClr val="C0C0C0"/>
        </a:lt2>
        <a:accent1>
          <a:srgbClr val="FFFFCC"/>
        </a:accent1>
        <a:accent2>
          <a:srgbClr val="FF66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FF"/>
        </a:hlink>
        <a:folHlink>
          <a:srgbClr val="BE547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33CC"/>
        </a:dk1>
        <a:lt1>
          <a:srgbClr val="FFE9E9"/>
        </a:lt1>
        <a:dk2>
          <a:srgbClr val="000000"/>
        </a:dk2>
        <a:lt2>
          <a:srgbClr val="C0C0C0"/>
        </a:lt2>
        <a:accent1>
          <a:srgbClr val="D5E5DB"/>
        </a:accent1>
        <a:accent2>
          <a:srgbClr val="33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00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336699"/>
        </a:dk1>
        <a:lt1>
          <a:srgbClr val="F4E9E0"/>
        </a:lt1>
        <a:dk2>
          <a:srgbClr val="DC5900"/>
        </a:dk2>
        <a:lt2>
          <a:srgbClr val="C0C0C0"/>
        </a:lt2>
        <a:accent1>
          <a:srgbClr val="E4E4E4"/>
        </a:accent1>
        <a:accent2>
          <a:srgbClr val="3399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66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CC3300"/>
        </a:dk1>
        <a:lt1>
          <a:srgbClr val="E5E5FF"/>
        </a:lt1>
        <a:dk2>
          <a:srgbClr val="565680"/>
        </a:dk2>
        <a:lt2>
          <a:srgbClr val="C0C0C0"/>
        </a:lt2>
        <a:accent1>
          <a:srgbClr val="E6E4EC"/>
        </a:accent1>
        <a:accent2>
          <a:srgbClr val="0066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8080"/>
        </a:hlink>
        <a:folHlink>
          <a:srgbClr val="7B7BA7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99"/>
        </a:dk1>
        <a:lt1>
          <a:srgbClr val="FFE2C5"/>
        </a:lt1>
        <a:dk2>
          <a:srgbClr val="007D7A"/>
        </a:dk2>
        <a:lt2>
          <a:srgbClr val="C0C0C0"/>
        </a:lt2>
        <a:accent1>
          <a:srgbClr val="EAEAEA"/>
        </a:accent1>
        <a:accent2>
          <a:srgbClr val="B26EB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0088E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7A77"/>
        </a:dk1>
        <a:lt1>
          <a:srgbClr val="FFFFFF"/>
        </a:lt1>
        <a:dk2>
          <a:srgbClr val="003399"/>
        </a:dk2>
        <a:lt2>
          <a:srgbClr val="C0C0C0"/>
        </a:lt2>
        <a:accent1>
          <a:srgbClr val="EBF7FF"/>
        </a:accent1>
        <a:accent2>
          <a:srgbClr val="33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DC5900"/>
        </a:hlink>
        <a:folHlink>
          <a:srgbClr val="7979A5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5FBE"/>
        </a:dk1>
        <a:lt1>
          <a:srgbClr val="FFFFDD"/>
        </a:lt1>
        <a:dk2>
          <a:srgbClr val="2C5884"/>
        </a:dk2>
        <a:lt2>
          <a:srgbClr val="C0C0C0"/>
        </a:lt2>
        <a:accent1>
          <a:srgbClr val="E9F7FF"/>
        </a:accent1>
        <a:accent2>
          <a:srgbClr val="F894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B20048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5D5D8B"/>
        </a:dk1>
        <a:lt1>
          <a:srgbClr val="DAEADE"/>
        </a:lt1>
        <a:dk2>
          <a:srgbClr val="A25269"/>
        </a:dk2>
        <a:lt2>
          <a:srgbClr val="C0C0C0"/>
        </a:lt2>
        <a:accent1>
          <a:srgbClr val="FFFFDD"/>
        </a:accent1>
        <a:accent2>
          <a:srgbClr val="3399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6699"/>
        </a:hlink>
        <a:folHlink>
          <a:srgbClr val="F08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66"/>
        </a:dk1>
        <a:lt1>
          <a:srgbClr val="CCECFF"/>
        </a:lt1>
        <a:dk2>
          <a:srgbClr val="336699"/>
        </a:dk2>
        <a:lt2>
          <a:srgbClr val="C0C0C0"/>
        </a:lt2>
        <a:accent1>
          <a:srgbClr val="FFFFCC"/>
        </a:accent1>
        <a:accent2>
          <a:srgbClr val="FF66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FF"/>
        </a:hlink>
        <a:folHlink>
          <a:srgbClr val="BE547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33CC"/>
        </a:dk1>
        <a:lt1>
          <a:srgbClr val="FFE9E9"/>
        </a:lt1>
        <a:dk2>
          <a:srgbClr val="000000"/>
        </a:dk2>
        <a:lt2>
          <a:srgbClr val="C0C0C0"/>
        </a:lt2>
        <a:accent1>
          <a:srgbClr val="D5E5DB"/>
        </a:accent1>
        <a:accent2>
          <a:srgbClr val="33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00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336699"/>
        </a:dk1>
        <a:lt1>
          <a:srgbClr val="F4E9E0"/>
        </a:lt1>
        <a:dk2>
          <a:srgbClr val="DC5900"/>
        </a:dk2>
        <a:lt2>
          <a:srgbClr val="C0C0C0"/>
        </a:lt2>
        <a:accent1>
          <a:srgbClr val="E4E4E4"/>
        </a:accent1>
        <a:accent2>
          <a:srgbClr val="3399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66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CC3300"/>
        </a:dk1>
        <a:lt1>
          <a:srgbClr val="E5E5FF"/>
        </a:lt1>
        <a:dk2>
          <a:srgbClr val="565680"/>
        </a:dk2>
        <a:lt2>
          <a:srgbClr val="C0C0C0"/>
        </a:lt2>
        <a:accent1>
          <a:srgbClr val="E6E4EC"/>
        </a:accent1>
        <a:accent2>
          <a:srgbClr val="0066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8080"/>
        </a:hlink>
        <a:folHlink>
          <a:srgbClr val="7B7BA7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99"/>
        </a:dk1>
        <a:lt1>
          <a:srgbClr val="FFE2C5"/>
        </a:lt1>
        <a:dk2>
          <a:srgbClr val="007D7A"/>
        </a:dk2>
        <a:lt2>
          <a:srgbClr val="C0C0C0"/>
        </a:lt2>
        <a:accent1>
          <a:srgbClr val="EAEAEA"/>
        </a:accent1>
        <a:accent2>
          <a:srgbClr val="B26EB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0088E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7A77"/>
        </a:dk1>
        <a:lt1>
          <a:srgbClr val="FFFFFF"/>
        </a:lt1>
        <a:dk2>
          <a:srgbClr val="003399"/>
        </a:dk2>
        <a:lt2>
          <a:srgbClr val="C0C0C0"/>
        </a:lt2>
        <a:accent1>
          <a:srgbClr val="EBF7FF"/>
        </a:accent1>
        <a:accent2>
          <a:srgbClr val="33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DC5900"/>
        </a:hlink>
        <a:folHlink>
          <a:srgbClr val="7979A5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5FBE"/>
        </a:dk1>
        <a:lt1>
          <a:srgbClr val="FFFFDD"/>
        </a:lt1>
        <a:dk2>
          <a:srgbClr val="2C5884"/>
        </a:dk2>
        <a:lt2>
          <a:srgbClr val="C0C0C0"/>
        </a:lt2>
        <a:accent1>
          <a:srgbClr val="E9F7FF"/>
        </a:accent1>
        <a:accent2>
          <a:srgbClr val="F894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B20048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5D5D8B"/>
        </a:dk1>
        <a:lt1>
          <a:srgbClr val="DAEADE"/>
        </a:lt1>
        <a:dk2>
          <a:srgbClr val="A25269"/>
        </a:dk2>
        <a:lt2>
          <a:srgbClr val="C0C0C0"/>
        </a:lt2>
        <a:accent1>
          <a:srgbClr val="FFFFDD"/>
        </a:accent1>
        <a:accent2>
          <a:srgbClr val="3399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6699"/>
        </a:hlink>
        <a:folHlink>
          <a:srgbClr val="F08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66"/>
        </a:dk1>
        <a:lt1>
          <a:srgbClr val="CCECFF"/>
        </a:lt1>
        <a:dk2>
          <a:srgbClr val="336699"/>
        </a:dk2>
        <a:lt2>
          <a:srgbClr val="C0C0C0"/>
        </a:lt2>
        <a:accent1>
          <a:srgbClr val="FFFFCC"/>
        </a:accent1>
        <a:accent2>
          <a:srgbClr val="FF66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FF"/>
        </a:hlink>
        <a:folHlink>
          <a:srgbClr val="BE547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33CC"/>
        </a:dk1>
        <a:lt1>
          <a:srgbClr val="FFE9E9"/>
        </a:lt1>
        <a:dk2>
          <a:srgbClr val="000000"/>
        </a:dk2>
        <a:lt2>
          <a:srgbClr val="C0C0C0"/>
        </a:lt2>
        <a:accent1>
          <a:srgbClr val="D5E5DB"/>
        </a:accent1>
        <a:accent2>
          <a:srgbClr val="33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00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336699"/>
        </a:dk1>
        <a:lt1>
          <a:srgbClr val="F4E9E0"/>
        </a:lt1>
        <a:dk2>
          <a:srgbClr val="DC5900"/>
        </a:dk2>
        <a:lt2>
          <a:srgbClr val="C0C0C0"/>
        </a:lt2>
        <a:accent1>
          <a:srgbClr val="E4E4E4"/>
        </a:accent1>
        <a:accent2>
          <a:srgbClr val="3399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66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CC3300"/>
        </a:dk1>
        <a:lt1>
          <a:srgbClr val="E5E5FF"/>
        </a:lt1>
        <a:dk2>
          <a:srgbClr val="565680"/>
        </a:dk2>
        <a:lt2>
          <a:srgbClr val="C0C0C0"/>
        </a:lt2>
        <a:accent1>
          <a:srgbClr val="E6E4EC"/>
        </a:accent1>
        <a:accent2>
          <a:srgbClr val="0066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8080"/>
        </a:hlink>
        <a:folHlink>
          <a:srgbClr val="7B7BA7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99"/>
        </a:dk1>
        <a:lt1>
          <a:srgbClr val="FFE2C5"/>
        </a:lt1>
        <a:dk2>
          <a:srgbClr val="007D7A"/>
        </a:dk2>
        <a:lt2>
          <a:srgbClr val="C0C0C0"/>
        </a:lt2>
        <a:accent1>
          <a:srgbClr val="EAEAEA"/>
        </a:accent1>
        <a:accent2>
          <a:srgbClr val="B26EB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0088E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7A77"/>
        </a:dk1>
        <a:lt1>
          <a:srgbClr val="FFFFFF"/>
        </a:lt1>
        <a:dk2>
          <a:srgbClr val="003399"/>
        </a:dk2>
        <a:lt2>
          <a:srgbClr val="C0C0C0"/>
        </a:lt2>
        <a:accent1>
          <a:srgbClr val="EBF7FF"/>
        </a:accent1>
        <a:accent2>
          <a:srgbClr val="33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DC5900"/>
        </a:hlink>
        <a:folHlink>
          <a:srgbClr val="7979A5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5FBE"/>
        </a:dk1>
        <a:lt1>
          <a:srgbClr val="FFFFDD"/>
        </a:lt1>
        <a:dk2>
          <a:srgbClr val="2C5884"/>
        </a:dk2>
        <a:lt2>
          <a:srgbClr val="C0C0C0"/>
        </a:lt2>
        <a:accent1>
          <a:srgbClr val="E9F7FF"/>
        </a:accent1>
        <a:accent2>
          <a:srgbClr val="F894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B20048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5D5D8B"/>
        </a:dk1>
        <a:lt1>
          <a:srgbClr val="DAEADE"/>
        </a:lt1>
        <a:dk2>
          <a:srgbClr val="A25269"/>
        </a:dk2>
        <a:lt2>
          <a:srgbClr val="C0C0C0"/>
        </a:lt2>
        <a:accent1>
          <a:srgbClr val="FFFFDD"/>
        </a:accent1>
        <a:accent2>
          <a:srgbClr val="3399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6699"/>
        </a:hlink>
        <a:folHlink>
          <a:srgbClr val="F08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66"/>
        </a:dk1>
        <a:lt1>
          <a:srgbClr val="CCECFF"/>
        </a:lt1>
        <a:dk2>
          <a:srgbClr val="336699"/>
        </a:dk2>
        <a:lt2>
          <a:srgbClr val="C0C0C0"/>
        </a:lt2>
        <a:accent1>
          <a:srgbClr val="FFFFCC"/>
        </a:accent1>
        <a:accent2>
          <a:srgbClr val="FF66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FF"/>
        </a:hlink>
        <a:folHlink>
          <a:srgbClr val="BE547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33CC"/>
        </a:dk1>
        <a:lt1>
          <a:srgbClr val="FFE9E9"/>
        </a:lt1>
        <a:dk2>
          <a:srgbClr val="000000"/>
        </a:dk2>
        <a:lt2>
          <a:srgbClr val="C0C0C0"/>
        </a:lt2>
        <a:accent1>
          <a:srgbClr val="D5E5DB"/>
        </a:accent1>
        <a:accent2>
          <a:srgbClr val="33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00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336699"/>
        </a:dk1>
        <a:lt1>
          <a:srgbClr val="F4E9E0"/>
        </a:lt1>
        <a:dk2>
          <a:srgbClr val="DC5900"/>
        </a:dk2>
        <a:lt2>
          <a:srgbClr val="C0C0C0"/>
        </a:lt2>
        <a:accent1>
          <a:srgbClr val="E4E4E4"/>
        </a:accent1>
        <a:accent2>
          <a:srgbClr val="3399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66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CC3300"/>
        </a:dk1>
        <a:lt1>
          <a:srgbClr val="E5E5FF"/>
        </a:lt1>
        <a:dk2>
          <a:srgbClr val="565680"/>
        </a:dk2>
        <a:lt2>
          <a:srgbClr val="C0C0C0"/>
        </a:lt2>
        <a:accent1>
          <a:srgbClr val="E6E4EC"/>
        </a:accent1>
        <a:accent2>
          <a:srgbClr val="0066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8080"/>
        </a:hlink>
        <a:folHlink>
          <a:srgbClr val="7B7BA7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99"/>
        </a:dk1>
        <a:lt1>
          <a:srgbClr val="FFE2C5"/>
        </a:lt1>
        <a:dk2>
          <a:srgbClr val="007D7A"/>
        </a:dk2>
        <a:lt2>
          <a:srgbClr val="C0C0C0"/>
        </a:lt2>
        <a:accent1>
          <a:srgbClr val="EAEAEA"/>
        </a:accent1>
        <a:accent2>
          <a:srgbClr val="B26EB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0088E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7A77"/>
        </a:dk1>
        <a:lt1>
          <a:srgbClr val="FFFFFF"/>
        </a:lt1>
        <a:dk2>
          <a:srgbClr val="003399"/>
        </a:dk2>
        <a:lt2>
          <a:srgbClr val="C0C0C0"/>
        </a:lt2>
        <a:accent1>
          <a:srgbClr val="EBF7FF"/>
        </a:accent1>
        <a:accent2>
          <a:srgbClr val="33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DC5900"/>
        </a:hlink>
        <a:folHlink>
          <a:srgbClr val="7979A5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5FBE"/>
        </a:dk1>
        <a:lt1>
          <a:srgbClr val="FFFFDD"/>
        </a:lt1>
        <a:dk2>
          <a:srgbClr val="2C5884"/>
        </a:dk2>
        <a:lt2>
          <a:srgbClr val="C0C0C0"/>
        </a:lt2>
        <a:accent1>
          <a:srgbClr val="E9F7FF"/>
        </a:accent1>
        <a:accent2>
          <a:srgbClr val="F894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B20048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5D5D8B"/>
        </a:dk1>
        <a:lt1>
          <a:srgbClr val="DAEADE"/>
        </a:lt1>
        <a:dk2>
          <a:srgbClr val="A25269"/>
        </a:dk2>
        <a:lt2>
          <a:srgbClr val="C0C0C0"/>
        </a:lt2>
        <a:accent1>
          <a:srgbClr val="FFFFDD"/>
        </a:accent1>
        <a:accent2>
          <a:srgbClr val="3399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6699"/>
        </a:hlink>
        <a:folHlink>
          <a:srgbClr val="F08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66"/>
        </a:dk1>
        <a:lt1>
          <a:srgbClr val="CCECFF"/>
        </a:lt1>
        <a:dk2>
          <a:srgbClr val="336699"/>
        </a:dk2>
        <a:lt2>
          <a:srgbClr val="C0C0C0"/>
        </a:lt2>
        <a:accent1>
          <a:srgbClr val="FFFFCC"/>
        </a:accent1>
        <a:accent2>
          <a:srgbClr val="FF66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FF"/>
        </a:hlink>
        <a:folHlink>
          <a:srgbClr val="BE547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33CC"/>
        </a:dk1>
        <a:lt1>
          <a:srgbClr val="FFE9E9"/>
        </a:lt1>
        <a:dk2>
          <a:srgbClr val="000000"/>
        </a:dk2>
        <a:lt2>
          <a:srgbClr val="C0C0C0"/>
        </a:lt2>
        <a:accent1>
          <a:srgbClr val="D5E5DB"/>
        </a:accent1>
        <a:accent2>
          <a:srgbClr val="33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00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336699"/>
        </a:dk1>
        <a:lt1>
          <a:srgbClr val="F4E9E0"/>
        </a:lt1>
        <a:dk2>
          <a:srgbClr val="DC5900"/>
        </a:dk2>
        <a:lt2>
          <a:srgbClr val="C0C0C0"/>
        </a:lt2>
        <a:accent1>
          <a:srgbClr val="E4E4E4"/>
        </a:accent1>
        <a:accent2>
          <a:srgbClr val="3399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66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CC3300"/>
        </a:dk1>
        <a:lt1>
          <a:srgbClr val="E5E5FF"/>
        </a:lt1>
        <a:dk2>
          <a:srgbClr val="565680"/>
        </a:dk2>
        <a:lt2>
          <a:srgbClr val="C0C0C0"/>
        </a:lt2>
        <a:accent1>
          <a:srgbClr val="E6E4EC"/>
        </a:accent1>
        <a:accent2>
          <a:srgbClr val="0066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8080"/>
        </a:hlink>
        <a:folHlink>
          <a:srgbClr val="7B7BA7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99"/>
        </a:dk1>
        <a:lt1>
          <a:srgbClr val="FFE2C5"/>
        </a:lt1>
        <a:dk2>
          <a:srgbClr val="007D7A"/>
        </a:dk2>
        <a:lt2>
          <a:srgbClr val="C0C0C0"/>
        </a:lt2>
        <a:accent1>
          <a:srgbClr val="EAEAEA"/>
        </a:accent1>
        <a:accent2>
          <a:srgbClr val="B26EB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0088E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7A77"/>
        </a:dk1>
        <a:lt1>
          <a:srgbClr val="FFFFFF"/>
        </a:lt1>
        <a:dk2>
          <a:srgbClr val="003399"/>
        </a:dk2>
        <a:lt2>
          <a:srgbClr val="C0C0C0"/>
        </a:lt2>
        <a:accent1>
          <a:srgbClr val="EBF7FF"/>
        </a:accent1>
        <a:accent2>
          <a:srgbClr val="33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DC5900"/>
        </a:hlink>
        <a:folHlink>
          <a:srgbClr val="7979A5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5FBE"/>
        </a:dk1>
        <a:lt1>
          <a:srgbClr val="FFFFDD"/>
        </a:lt1>
        <a:dk2>
          <a:srgbClr val="2C5884"/>
        </a:dk2>
        <a:lt2>
          <a:srgbClr val="C0C0C0"/>
        </a:lt2>
        <a:accent1>
          <a:srgbClr val="E9F7FF"/>
        </a:accent1>
        <a:accent2>
          <a:srgbClr val="F894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B20048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5D5D8B"/>
        </a:dk1>
        <a:lt1>
          <a:srgbClr val="DAEADE"/>
        </a:lt1>
        <a:dk2>
          <a:srgbClr val="A25269"/>
        </a:dk2>
        <a:lt2>
          <a:srgbClr val="C0C0C0"/>
        </a:lt2>
        <a:accent1>
          <a:srgbClr val="FFFFDD"/>
        </a:accent1>
        <a:accent2>
          <a:srgbClr val="3399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6699"/>
        </a:hlink>
        <a:folHlink>
          <a:srgbClr val="F08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66"/>
        </a:dk1>
        <a:lt1>
          <a:srgbClr val="CCECFF"/>
        </a:lt1>
        <a:dk2>
          <a:srgbClr val="336699"/>
        </a:dk2>
        <a:lt2>
          <a:srgbClr val="C0C0C0"/>
        </a:lt2>
        <a:accent1>
          <a:srgbClr val="FFFFCC"/>
        </a:accent1>
        <a:accent2>
          <a:srgbClr val="FF66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FF"/>
        </a:hlink>
        <a:folHlink>
          <a:srgbClr val="BE547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33CC"/>
        </a:dk1>
        <a:lt1>
          <a:srgbClr val="FFE9E9"/>
        </a:lt1>
        <a:dk2>
          <a:srgbClr val="000000"/>
        </a:dk2>
        <a:lt2>
          <a:srgbClr val="C0C0C0"/>
        </a:lt2>
        <a:accent1>
          <a:srgbClr val="D5E5DB"/>
        </a:accent1>
        <a:accent2>
          <a:srgbClr val="33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00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336699"/>
        </a:dk1>
        <a:lt1>
          <a:srgbClr val="F4E9E0"/>
        </a:lt1>
        <a:dk2>
          <a:srgbClr val="DC5900"/>
        </a:dk2>
        <a:lt2>
          <a:srgbClr val="C0C0C0"/>
        </a:lt2>
        <a:accent1>
          <a:srgbClr val="E4E4E4"/>
        </a:accent1>
        <a:accent2>
          <a:srgbClr val="3399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66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CC3300"/>
        </a:dk1>
        <a:lt1>
          <a:srgbClr val="E5E5FF"/>
        </a:lt1>
        <a:dk2>
          <a:srgbClr val="565680"/>
        </a:dk2>
        <a:lt2>
          <a:srgbClr val="C0C0C0"/>
        </a:lt2>
        <a:accent1>
          <a:srgbClr val="E6E4EC"/>
        </a:accent1>
        <a:accent2>
          <a:srgbClr val="0066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8080"/>
        </a:hlink>
        <a:folHlink>
          <a:srgbClr val="7B7BA7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99"/>
        </a:dk1>
        <a:lt1>
          <a:srgbClr val="FFE2C5"/>
        </a:lt1>
        <a:dk2>
          <a:srgbClr val="007D7A"/>
        </a:dk2>
        <a:lt2>
          <a:srgbClr val="C0C0C0"/>
        </a:lt2>
        <a:accent1>
          <a:srgbClr val="EAEAEA"/>
        </a:accent1>
        <a:accent2>
          <a:srgbClr val="B26EB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0088E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7A77"/>
        </a:dk1>
        <a:lt1>
          <a:srgbClr val="FFFFFF"/>
        </a:lt1>
        <a:dk2>
          <a:srgbClr val="003399"/>
        </a:dk2>
        <a:lt2>
          <a:srgbClr val="C0C0C0"/>
        </a:lt2>
        <a:accent1>
          <a:srgbClr val="EBF7FF"/>
        </a:accent1>
        <a:accent2>
          <a:srgbClr val="33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DC5900"/>
        </a:hlink>
        <a:folHlink>
          <a:srgbClr val="7979A5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5FBE"/>
        </a:dk1>
        <a:lt1>
          <a:srgbClr val="FFFFDD"/>
        </a:lt1>
        <a:dk2>
          <a:srgbClr val="2C5884"/>
        </a:dk2>
        <a:lt2>
          <a:srgbClr val="C0C0C0"/>
        </a:lt2>
        <a:accent1>
          <a:srgbClr val="E9F7FF"/>
        </a:accent1>
        <a:accent2>
          <a:srgbClr val="F894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B20048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5D5D8B"/>
        </a:dk1>
        <a:lt1>
          <a:srgbClr val="DAEADE"/>
        </a:lt1>
        <a:dk2>
          <a:srgbClr val="A25269"/>
        </a:dk2>
        <a:lt2>
          <a:srgbClr val="C0C0C0"/>
        </a:lt2>
        <a:accent1>
          <a:srgbClr val="FFFFDD"/>
        </a:accent1>
        <a:accent2>
          <a:srgbClr val="3399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6699"/>
        </a:hlink>
        <a:folHlink>
          <a:srgbClr val="F08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66"/>
        </a:dk1>
        <a:lt1>
          <a:srgbClr val="CCECFF"/>
        </a:lt1>
        <a:dk2>
          <a:srgbClr val="336699"/>
        </a:dk2>
        <a:lt2>
          <a:srgbClr val="C0C0C0"/>
        </a:lt2>
        <a:accent1>
          <a:srgbClr val="FFFFCC"/>
        </a:accent1>
        <a:accent2>
          <a:srgbClr val="FF66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FF"/>
        </a:hlink>
        <a:folHlink>
          <a:srgbClr val="BE547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33CC"/>
        </a:dk1>
        <a:lt1>
          <a:srgbClr val="FFE9E9"/>
        </a:lt1>
        <a:dk2>
          <a:srgbClr val="000000"/>
        </a:dk2>
        <a:lt2>
          <a:srgbClr val="C0C0C0"/>
        </a:lt2>
        <a:accent1>
          <a:srgbClr val="D5E5DB"/>
        </a:accent1>
        <a:accent2>
          <a:srgbClr val="33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00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336699"/>
        </a:dk1>
        <a:lt1>
          <a:srgbClr val="F4E9E0"/>
        </a:lt1>
        <a:dk2>
          <a:srgbClr val="DC5900"/>
        </a:dk2>
        <a:lt2>
          <a:srgbClr val="C0C0C0"/>
        </a:lt2>
        <a:accent1>
          <a:srgbClr val="E4E4E4"/>
        </a:accent1>
        <a:accent2>
          <a:srgbClr val="3399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66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CC3300"/>
        </a:dk1>
        <a:lt1>
          <a:srgbClr val="E5E5FF"/>
        </a:lt1>
        <a:dk2>
          <a:srgbClr val="565680"/>
        </a:dk2>
        <a:lt2>
          <a:srgbClr val="C0C0C0"/>
        </a:lt2>
        <a:accent1>
          <a:srgbClr val="E6E4EC"/>
        </a:accent1>
        <a:accent2>
          <a:srgbClr val="0066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8080"/>
        </a:hlink>
        <a:folHlink>
          <a:srgbClr val="7B7BA7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99"/>
        </a:dk1>
        <a:lt1>
          <a:srgbClr val="FFE2C5"/>
        </a:lt1>
        <a:dk2>
          <a:srgbClr val="007D7A"/>
        </a:dk2>
        <a:lt2>
          <a:srgbClr val="C0C0C0"/>
        </a:lt2>
        <a:accent1>
          <a:srgbClr val="EAEAEA"/>
        </a:accent1>
        <a:accent2>
          <a:srgbClr val="B26EB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0088E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7A77"/>
        </a:dk1>
        <a:lt1>
          <a:srgbClr val="FFFFFF"/>
        </a:lt1>
        <a:dk2>
          <a:srgbClr val="003399"/>
        </a:dk2>
        <a:lt2>
          <a:srgbClr val="C0C0C0"/>
        </a:lt2>
        <a:accent1>
          <a:srgbClr val="EBF7FF"/>
        </a:accent1>
        <a:accent2>
          <a:srgbClr val="33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DC5900"/>
        </a:hlink>
        <a:folHlink>
          <a:srgbClr val="7979A5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5FBE"/>
        </a:dk1>
        <a:lt1>
          <a:srgbClr val="FFFFDD"/>
        </a:lt1>
        <a:dk2>
          <a:srgbClr val="2C5884"/>
        </a:dk2>
        <a:lt2>
          <a:srgbClr val="C0C0C0"/>
        </a:lt2>
        <a:accent1>
          <a:srgbClr val="E9F7FF"/>
        </a:accent1>
        <a:accent2>
          <a:srgbClr val="F894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B20048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5D5D8B"/>
        </a:dk1>
        <a:lt1>
          <a:srgbClr val="DAEADE"/>
        </a:lt1>
        <a:dk2>
          <a:srgbClr val="A25269"/>
        </a:dk2>
        <a:lt2>
          <a:srgbClr val="C0C0C0"/>
        </a:lt2>
        <a:accent1>
          <a:srgbClr val="FFFFDD"/>
        </a:accent1>
        <a:accent2>
          <a:srgbClr val="3399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6699"/>
        </a:hlink>
        <a:folHlink>
          <a:srgbClr val="F08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66"/>
        </a:dk1>
        <a:lt1>
          <a:srgbClr val="CCECFF"/>
        </a:lt1>
        <a:dk2>
          <a:srgbClr val="336699"/>
        </a:dk2>
        <a:lt2>
          <a:srgbClr val="C0C0C0"/>
        </a:lt2>
        <a:accent1>
          <a:srgbClr val="FFFFCC"/>
        </a:accent1>
        <a:accent2>
          <a:srgbClr val="FF66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FF"/>
        </a:hlink>
        <a:folHlink>
          <a:srgbClr val="BE547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33CC"/>
        </a:dk1>
        <a:lt1>
          <a:srgbClr val="FFE9E9"/>
        </a:lt1>
        <a:dk2>
          <a:srgbClr val="000000"/>
        </a:dk2>
        <a:lt2>
          <a:srgbClr val="C0C0C0"/>
        </a:lt2>
        <a:accent1>
          <a:srgbClr val="D5E5DB"/>
        </a:accent1>
        <a:accent2>
          <a:srgbClr val="33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00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336699"/>
        </a:dk1>
        <a:lt1>
          <a:srgbClr val="F4E9E0"/>
        </a:lt1>
        <a:dk2>
          <a:srgbClr val="DC5900"/>
        </a:dk2>
        <a:lt2>
          <a:srgbClr val="C0C0C0"/>
        </a:lt2>
        <a:accent1>
          <a:srgbClr val="E4E4E4"/>
        </a:accent1>
        <a:accent2>
          <a:srgbClr val="3399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66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CC3300"/>
        </a:dk1>
        <a:lt1>
          <a:srgbClr val="E5E5FF"/>
        </a:lt1>
        <a:dk2>
          <a:srgbClr val="565680"/>
        </a:dk2>
        <a:lt2>
          <a:srgbClr val="C0C0C0"/>
        </a:lt2>
        <a:accent1>
          <a:srgbClr val="E6E4EC"/>
        </a:accent1>
        <a:accent2>
          <a:srgbClr val="0066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8080"/>
        </a:hlink>
        <a:folHlink>
          <a:srgbClr val="7B7BA7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99"/>
        </a:dk1>
        <a:lt1>
          <a:srgbClr val="FFE2C5"/>
        </a:lt1>
        <a:dk2>
          <a:srgbClr val="007D7A"/>
        </a:dk2>
        <a:lt2>
          <a:srgbClr val="C0C0C0"/>
        </a:lt2>
        <a:accent1>
          <a:srgbClr val="EAEAEA"/>
        </a:accent1>
        <a:accent2>
          <a:srgbClr val="B26EB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0088E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7A77"/>
        </a:dk1>
        <a:lt1>
          <a:srgbClr val="FFFFFF"/>
        </a:lt1>
        <a:dk2>
          <a:srgbClr val="003399"/>
        </a:dk2>
        <a:lt2>
          <a:srgbClr val="C0C0C0"/>
        </a:lt2>
        <a:accent1>
          <a:srgbClr val="EBF7FF"/>
        </a:accent1>
        <a:accent2>
          <a:srgbClr val="33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DC5900"/>
        </a:hlink>
        <a:folHlink>
          <a:srgbClr val="7979A5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5FBE"/>
        </a:dk1>
        <a:lt1>
          <a:srgbClr val="FFFFDD"/>
        </a:lt1>
        <a:dk2>
          <a:srgbClr val="2C5884"/>
        </a:dk2>
        <a:lt2>
          <a:srgbClr val="C0C0C0"/>
        </a:lt2>
        <a:accent1>
          <a:srgbClr val="E9F7FF"/>
        </a:accent1>
        <a:accent2>
          <a:srgbClr val="F894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B20048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5D5D8B"/>
        </a:dk1>
        <a:lt1>
          <a:srgbClr val="DAEADE"/>
        </a:lt1>
        <a:dk2>
          <a:srgbClr val="A25269"/>
        </a:dk2>
        <a:lt2>
          <a:srgbClr val="C0C0C0"/>
        </a:lt2>
        <a:accent1>
          <a:srgbClr val="FFFFDD"/>
        </a:accent1>
        <a:accent2>
          <a:srgbClr val="3399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6699"/>
        </a:hlink>
        <a:folHlink>
          <a:srgbClr val="F08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66"/>
        </a:dk1>
        <a:lt1>
          <a:srgbClr val="CCECFF"/>
        </a:lt1>
        <a:dk2>
          <a:srgbClr val="336699"/>
        </a:dk2>
        <a:lt2>
          <a:srgbClr val="C0C0C0"/>
        </a:lt2>
        <a:accent1>
          <a:srgbClr val="FFFFCC"/>
        </a:accent1>
        <a:accent2>
          <a:srgbClr val="FF66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FF"/>
        </a:hlink>
        <a:folHlink>
          <a:srgbClr val="BE547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33CC"/>
        </a:dk1>
        <a:lt1>
          <a:srgbClr val="FFE9E9"/>
        </a:lt1>
        <a:dk2>
          <a:srgbClr val="000000"/>
        </a:dk2>
        <a:lt2>
          <a:srgbClr val="C0C0C0"/>
        </a:lt2>
        <a:accent1>
          <a:srgbClr val="D5E5DB"/>
        </a:accent1>
        <a:accent2>
          <a:srgbClr val="33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00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336699"/>
        </a:dk1>
        <a:lt1>
          <a:srgbClr val="F4E9E0"/>
        </a:lt1>
        <a:dk2>
          <a:srgbClr val="DC5900"/>
        </a:dk2>
        <a:lt2>
          <a:srgbClr val="C0C0C0"/>
        </a:lt2>
        <a:accent1>
          <a:srgbClr val="E4E4E4"/>
        </a:accent1>
        <a:accent2>
          <a:srgbClr val="3399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66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CC3300"/>
        </a:dk1>
        <a:lt1>
          <a:srgbClr val="E5E5FF"/>
        </a:lt1>
        <a:dk2>
          <a:srgbClr val="565680"/>
        </a:dk2>
        <a:lt2>
          <a:srgbClr val="C0C0C0"/>
        </a:lt2>
        <a:accent1>
          <a:srgbClr val="E6E4EC"/>
        </a:accent1>
        <a:accent2>
          <a:srgbClr val="0066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8080"/>
        </a:hlink>
        <a:folHlink>
          <a:srgbClr val="7B7BA7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99"/>
        </a:dk1>
        <a:lt1>
          <a:srgbClr val="FFE2C5"/>
        </a:lt1>
        <a:dk2>
          <a:srgbClr val="007D7A"/>
        </a:dk2>
        <a:lt2>
          <a:srgbClr val="C0C0C0"/>
        </a:lt2>
        <a:accent1>
          <a:srgbClr val="EAEAEA"/>
        </a:accent1>
        <a:accent2>
          <a:srgbClr val="B26EB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0088E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7A77"/>
        </a:dk1>
        <a:lt1>
          <a:srgbClr val="FFFFFF"/>
        </a:lt1>
        <a:dk2>
          <a:srgbClr val="003399"/>
        </a:dk2>
        <a:lt2>
          <a:srgbClr val="C0C0C0"/>
        </a:lt2>
        <a:accent1>
          <a:srgbClr val="EBF7FF"/>
        </a:accent1>
        <a:accent2>
          <a:srgbClr val="33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DC5900"/>
        </a:hlink>
        <a:folHlink>
          <a:srgbClr val="7979A5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5FBE"/>
        </a:dk1>
        <a:lt1>
          <a:srgbClr val="FFFFDD"/>
        </a:lt1>
        <a:dk2>
          <a:srgbClr val="2C5884"/>
        </a:dk2>
        <a:lt2>
          <a:srgbClr val="C0C0C0"/>
        </a:lt2>
        <a:accent1>
          <a:srgbClr val="E9F7FF"/>
        </a:accent1>
        <a:accent2>
          <a:srgbClr val="F894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B20048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5D5D8B"/>
        </a:dk1>
        <a:lt1>
          <a:srgbClr val="DAEADE"/>
        </a:lt1>
        <a:dk2>
          <a:srgbClr val="A25269"/>
        </a:dk2>
        <a:lt2>
          <a:srgbClr val="C0C0C0"/>
        </a:lt2>
        <a:accent1>
          <a:srgbClr val="FFFFDD"/>
        </a:accent1>
        <a:accent2>
          <a:srgbClr val="3399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6699"/>
        </a:hlink>
        <a:folHlink>
          <a:srgbClr val="F08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66"/>
        </a:dk1>
        <a:lt1>
          <a:srgbClr val="CCECFF"/>
        </a:lt1>
        <a:dk2>
          <a:srgbClr val="336699"/>
        </a:dk2>
        <a:lt2>
          <a:srgbClr val="C0C0C0"/>
        </a:lt2>
        <a:accent1>
          <a:srgbClr val="FFFFCC"/>
        </a:accent1>
        <a:accent2>
          <a:srgbClr val="FF66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FF"/>
        </a:hlink>
        <a:folHlink>
          <a:srgbClr val="BE547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33CC"/>
        </a:dk1>
        <a:lt1>
          <a:srgbClr val="FFE9E9"/>
        </a:lt1>
        <a:dk2>
          <a:srgbClr val="000000"/>
        </a:dk2>
        <a:lt2>
          <a:srgbClr val="C0C0C0"/>
        </a:lt2>
        <a:accent1>
          <a:srgbClr val="D5E5DB"/>
        </a:accent1>
        <a:accent2>
          <a:srgbClr val="33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00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336699"/>
        </a:dk1>
        <a:lt1>
          <a:srgbClr val="F4E9E0"/>
        </a:lt1>
        <a:dk2>
          <a:srgbClr val="DC5900"/>
        </a:dk2>
        <a:lt2>
          <a:srgbClr val="C0C0C0"/>
        </a:lt2>
        <a:accent1>
          <a:srgbClr val="E4E4E4"/>
        </a:accent1>
        <a:accent2>
          <a:srgbClr val="3399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66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CC3300"/>
        </a:dk1>
        <a:lt1>
          <a:srgbClr val="E5E5FF"/>
        </a:lt1>
        <a:dk2>
          <a:srgbClr val="565680"/>
        </a:dk2>
        <a:lt2>
          <a:srgbClr val="C0C0C0"/>
        </a:lt2>
        <a:accent1>
          <a:srgbClr val="E6E4EC"/>
        </a:accent1>
        <a:accent2>
          <a:srgbClr val="0066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8080"/>
        </a:hlink>
        <a:folHlink>
          <a:srgbClr val="7B7BA7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99"/>
        </a:dk1>
        <a:lt1>
          <a:srgbClr val="FFE2C5"/>
        </a:lt1>
        <a:dk2>
          <a:srgbClr val="007D7A"/>
        </a:dk2>
        <a:lt2>
          <a:srgbClr val="C0C0C0"/>
        </a:lt2>
        <a:accent1>
          <a:srgbClr val="EAEAEA"/>
        </a:accent1>
        <a:accent2>
          <a:srgbClr val="B26EB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0088E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7A77"/>
        </a:dk1>
        <a:lt1>
          <a:srgbClr val="FFFFFF"/>
        </a:lt1>
        <a:dk2>
          <a:srgbClr val="003399"/>
        </a:dk2>
        <a:lt2>
          <a:srgbClr val="C0C0C0"/>
        </a:lt2>
        <a:accent1>
          <a:srgbClr val="EBF7FF"/>
        </a:accent1>
        <a:accent2>
          <a:srgbClr val="33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DC5900"/>
        </a:hlink>
        <a:folHlink>
          <a:srgbClr val="7979A5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5FBE"/>
        </a:dk1>
        <a:lt1>
          <a:srgbClr val="FFFFDD"/>
        </a:lt1>
        <a:dk2>
          <a:srgbClr val="2C5884"/>
        </a:dk2>
        <a:lt2>
          <a:srgbClr val="C0C0C0"/>
        </a:lt2>
        <a:accent1>
          <a:srgbClr val="E9F7FF"/>
        </a:accent1>
        <a:accent2>
          <a:srgbClr val="F894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B20048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5D5D8B"/>
        </a:dk1>
        <a:lt1>
          <a:srgbClr val="DAEADE"/>
        </a:lt1>
        <a:dk2>
          <a:srgbClr val="A25269"/>
        </a:dk2>
        <a:lt2>
          <a:srgbClr val="C0C0C0"/>
        </a:lt2>
        <a:accent1>
          <a:srgbClr val="FFFFDD"/>
        </a:accent1>
        <a:accent2>
          <a:srgbClr val="3399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6699"/>
        </a:hlink>
        <a:folHlink>
          <a:srgbClr val="F08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66"/>
        </a:dk1>
        <a:lt1>
          <a:srgbClr val="CCECFF"/>
        </a:lt1>
        <a:dk2>
          <a:srgbClr val="336699"/>
        </a:dk2>
        <a:lt2>
          <a:srgbClr val="C0C0C0"/>
        </a:lt2>
        <a:accent1>
          <a:srgbClr val="FFFFCC"/>
        </a:accent1>
        <a:accent2>
          <a:srgbClr val="FF66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FF"/>
        </a:hlink>
        <a:folHlink>
          <a:srgbClr val="BE547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33CC"/>
        </a:dk1>
        <a:lt1>
          <a:srgbClr val="FFE9E9"/>
        </a:lt1>
        <a:dk2>
          <a:srgbClr val="000000"/>
        </a:dk2>
        <a:lt2>
          <a:srgbClr val="C0C0C0"/>
        </a:lt2>
        <a:accent1>
          <a:srgbClr val="D5E5DB"/>
        </a:accent1>
        <a:accent2>
          <a:srgbClr val="33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00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336699"/>
        </a:dk1>
        <a:lt1>
          <a:srgbClr val="F4E9E0"/>
        </a:lt1>
        <a:dk2>
          <a:srgbClr val="DC5900"/>
        </a:dk2>
        <a:lt2>
          <a:srgbClr val="C0C0C0"/>
        </a:lt2>
        <a:accent1>
          <a:srgbClr val="E4E4E4"/>
        </a:accent1>
        <a:accent2>
          <a:srgbClr val="3399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66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CC3300"/>
        </a:dk1>
        <a:lt1>
          <a:srgbClr val="E5E5FF"/>
        </a:lt1>
        <a:dk2>
          <a:srgbClr val="565680"/>
        </a:dk2>
        <a:lt2>
          <a:srgbClr val="C0C0C0"/>
        </a:lt2>
        <a:accent1>
          <a:srgbClr val="E6E4EC"/>
        </a:accent1>
        <a:accent2>
          <a:srgbClr val="0066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8080"/>
        </a:hlink>
        <a:folHlink>
          <a:srgbClr val="7B7BA7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99"/>
        </a:dk1>
        <a:lt1>
          <a:srgbClr val="FFE2C5"/>
        </a:lt1>
        <a:dk2>
          <a:srgbClr val="007D7A"/>
        </a:dk2>
        <a:lt2>
          <a:srgbClr val="C0C0C0"/>
        </a:lt2>
        <a:accent1>
          <a:srgbClr val="EAEAEA"/>
        </a:accent1>
        <a:accent2>
          <a:srgbClr val="B26EB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0088E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7A77"/>
        </a:dk1>
        <a:lt1>
          <a:srgbClr val="FFFFFF"/>
        </a:lt1>
        <a:dk2>
          <a:srgbClr val="003399"/>
        </a:dk2>
        <a:lt2>
          <a:srgbClr val="C0C0C0"/>
        </a:lt2>
        <a:accent1>
          <a:srgbClr val="EBF7FF"/>
        </a:accent1>
        <a:accent2>
          <a:srgbClr val="33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DC5900"/>
        </a:hlink>
        <a:folHlink>
          <a:srgbClr val="7979A5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5FBE"/>
        </a:dk1>
        <a:lt1>
          <a:srgbClr val="FFFFDD"/>
        </a:lt1>
        <a:dk2>
          <a:srgbClr val="2C5884"/>
        </a:dk2>
        <a:lt2>
          <a:srgbClr val="C0C0C0"/>
        </a:lt2>
        <a:accent1>
          <a:srgbClr val="E9F7FF"/>
        </a:accent1>
        <a:accent2>
          <a:srgbClr val="F894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B20048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5D5D8B"/>
        </a:dk1>
        <a:lt1>
          <a:srgbClr val="DAEADE"/>
        </a:lt1>
        <a:dk2>
          <a:srgbClr val="A25269"/>
        </a:dk2>
        <a:lt2>
          <a:srgbClr val="C0C0C0"/>
        </a:lt2>
        <a:accent1>
          <a:srgbClr val="FFFFDD"/>
        </a:accent1>
        <a:accent2>
          <a:srgbClr val="3399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6699"/>
        </a:hlink>
        <a:folHlink>
          <a:srgbClr val="F08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66"/>
        </a:dk1>
        <a:lt1>
          <a:srgbClr val="CCECFF"/>
        </a:lt1>
        <a:dk2>
          <a:srgbClr val="336699"/>
        </a:dk2>
        <a:lt2>
          <a:srgbClr val="C0C0C0"/>
        </a:lt2>
        <a:accent1>
          <a:srgbClr val="FFFFCC"/>
        </a:accent1>
        <a:accent2>
          <a:srgbClr val="FF66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FF"/>
        </a:hlink>
        <a:folHlink>
          <a:srgbClr val="BE547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33CC"/>
        </a:dk1>
        <a:lt1>
          <a:srgbClr val="FFE9E9"/>
        </a:lt1>
        <a:dk2>
          <a:srgbClr val="000000"/>
        </a:dk2>
        <a:lt2>
          <a:srgbClr val="C0C0C0"/>
        </a:lt2>
        <a:accent1>
          <a:srgbClr val="D5E5DB"/>
        </a:accent1>
        <a:accent2>
          <a:srgbClr val="33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00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336699"/>
        </a:dk1>
        <a:lt1>
          <a:srgbClr val="F4E9E0"/>
        </a:lt1>
        <a:dk2>
          <a:srgbClr val="DC5900"/>
        </a:dk2>
        <a:lt2>
          <a:srgbClr val="C0C0C0"/>
        </a:lt2>
        <a:accent1>
          <a:srgbClr val="E4E4E4"/>
        </a:accent1>
        <a:accent2>
          <a:srgbClr val="3399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66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CC3300"/>
        </a:dk1>
        <a:lt1>
          <a:srgbClr val="E5E5FF"/>
        </a:lt1>
        <a:dk2>
          <a:srgbClr val="565680"/>
        </a:dk2>
        <a:lt2>
          <a:srgbClr val="C0C0C0"/>
        </a:lt2>
        <a:accent1>
          <a:srgbClr val="E6E4EC"/>
        </a:accent1>
        <a:accent2>
          <a:srgbClr val="0066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8080"/>
        </a:hlink>
        <a:folHlink>
          <a:srgbClr val="7B7BA7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99"/>
        </a:dk1>
        <a:lt1>
          <a:srgbClr val="FFE2C5"/>
        </a:lt1>
        <a:dk2>
          <a:srgbClr val="007D7A"/>
        </a:dk2>
        <a:lt2>
          <a:srgbClr val="C0C0C0"/>
        </a:lt2>
        <a:accent1>
          <a:srgbClr val="EAEAEA"/>
        </a:accent1>
        <a:accent2>
          <a:srgbClr val="B26EB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0088E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7A77"/>
        </a:dk1>
        <a:lt1>
          <a:srgbClr val="FFFFFF"/>
        </a:lt1>
        <a:dk2>
          <a:srgbClr val="003399"/>
        </a:dk2>
        <a:lt2>
          <a:srgbClr val="C0C0C0"/>
        </a:lt2>
        <a:accent1>
          <a:srgbClr val="EBF7FF"/>
        </a:accent1>
        <a:accent2>
          <a:srgbClr val="33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DC5900"/>
        </a:hlink>
        <a:folHlink>
          <a:srgbClr val="7979A5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5FBE"/>
        </a:dk1>
        <a:lt1>
          <a:srgbClr val="FFFFDD"/>
        </a:lt1>
        <a:dk2>
          <a:srgbClr val="2C5884"/>
        </a:dk2>
        <a:lt2>
          <a:srgbClr val="C0C0C0"/>
        </a:lt2>
        <a:accent1>
          <a:srgbClr val="E9F7FF"/>
        </a:accent1>
        <a:accent2>
          <a:srgbClr val="F894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B20048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5D5D8B"/>
        </a:dk1>
        <a:lt1>
          <a:srgbClr val="DAEADE"/>
        </a:lt1>
        <a:dk2>
          <a:srgbClr val="A25269"/>
        </a:dk2>
        <a:lt2>
          <a:srgbClr val="C0C0C0"/>
        </a:lt2>
        <a:accent1>
          <a:srgbClr val="FFFFDD"/>
        </a:accent1>
        <a:accent2>
          <a:srgbClr val="3399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6699"/>
        </a:hlink>
        <a:folHlink>
          <a:srgbClr val="F08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66"/>
        </a:dk1>
        <a:lt1>
          <a:srgbClr val="CCECFF"/>
        </a:lt1>
        <a:dk2>
          <a:srgbClr val="336699"/>
        </a:dk2>
        <a:lt2>
          <a:srgbClr val="C0C0C0"/>
        </a:lt2>
        <a:accent1>
          <a:srgbClr val="FFFFCC"/>
        </a:accent1>
        <a:accent2>
          <a:srgbClr val="FF66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FF"/>
        </a:hlink>
        <a:folHlink>
          <a:srgbClr val="BE547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33CC"/>
        </a:dk1>
        <a:lt1>
          <a:srgbClr val="FFE9E9"/>
        </a:lt1>
        <a:dk2>
          <a:srgbClr val="000000"/>
        </a:dk2>
        <a:lt2>
          <a:srgbClr val="C0C0C0"/>
        </a:lt2>
        <a:accent1>
          <a:srgbClr val="D5E5DB"/>
        </a:accent1>
        <a:accent2>
          <a:srgbClr val="33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00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336699"/>
        </a:dk1>
        <a:lt1>
          <a:srgbClr val="F4E9E0"/>
        </a:lt1>
        <a:dk2>
          <a:srgbClr val="DC5900"/>
        </a:dk2>
        <a:lt2>
          <a:srgbClr val="C0C0C0"/>
        </a:lt2>
        <a:accent1>
          <a:srgbClr val="E4E4E4"/>
        </a:accent1>
        <a:accent2>
          <a:srgbClr val="3399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66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CC3300"/>
        </a:dk1>
        <a:lt1>
          <a:srgbClr val="E5E5FF"/>
        </a:lt1>
        <a:dk2>
          <a:srgbClr val="565680"/>
        </a:dk2>
        <a:lt2>
          <a:srgbClr val="C0C0C0"/>
        </a:lt2>
        <a:accent1>
          <a:srgbClr val="E6E4EC"/>
        </a:accent1>
        <a:accent2>
          <a:srgbClr val="0066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8080"/>
        </a:hlink>
        <a:folHlink>
          <a:srgbClr val="7B7BA7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99"/>
        </a:dk1>
        <a:lt1>
          <a:srgbClr val="FFE2C5"/>
        </a:lt1>
        <a:dk2>
          <a:srgbClr val="007D7A"/>
        </a:dk2>
        <a:lt2>
          <a:srgbClr val="C0C0C0"/>
        </a:lt2>
        <a:accent1>
          <a:srgbClr val="EAEAEA"/>
        </a:accent1>
        <a:accent2>
          <a:srgbClr val="B26EB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0088E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7A77"/>
        </a:dk1>
        <a:lt1>
          <a:srgbClr val="FFFFFF"/>
        </a:lt1>
        <a:dk2>
          <a:srgbClr val="003399"/>
        </a:dk2>
        <a:lt2>
          <a:srgbClr val="C0C0C0"/>
        </a:lt2>
        <a:accent1>
          <a:srgbClr val="EBF7FF"/>
        </a:accent1>
        <a:accent2>
          <a:srgbClr val="33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DC5900"/>
        </a:hlink>
        <a:folHlink>
          <a:srgbClr val="7979A5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5FBE"/>
        </a:dk1>
        <a:lt1>
          <a:srgbClr val="FFFFDD"/>
        </a:lt1>
        <a:dk2>
          <a:srgbClr val="2C5884"/>
        </a:dk2>
        <a:lt2>
          <a:srgbClr val="C0C0C0"/>
        </a:lt2>
        <a:accent1>
          <a:srgbClr val="E9F7FF"/>
        </a:accent1>
        <a:accent2>
          <a:srgbClr val="F894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B20048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5D5D8B"/>
        </a:dk1>
        <a:lt1>
          <a:srgbClr val="DAEADE"/>
        </a:lt1>
        <a:dk2>
          <a:srgbClr val="A25269"/>
        </a:dk2>
        <a:lt2>
          <a:srgbClr val="C0C0C0"/>
        </a:lt2>
        <a:accent1>
          <a:srgbClr val="FFFFDD"/>
        </a:accent1>
        <a:accent2>
          <a:srgbClr val="3399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6699"/>
        </a:hlink>
        <a:folHlink>
          <a:srgbClr val="F08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66"/>
        </a:dk1>
        <a:lt1>
          <a:srgbClr val="CCECFF"/>
        </a:lt1>
        <a:dk2>
          <a:srgbClr val="336699"/>
        </a:dk2>
        <a:lt2>
          <a:srgbClr val="C0C0C0"/>
        </a:lt2>
        <a:accent1>
          <a:srgbClr val="FFFFCC"/>
        </a:accent1>
        <a:accent2>
          <a:srgbClr val="FF66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FF"/>
        </a:hlink>
        <a:folHlink>
          <a:srgbClr val="BE547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33CC"/>
        </a:dk1>
        <a:lt1>
          <a:srgbClr val="FFE9E9"/>
        </a:lt1>
        <a:dk2>
          <a:srgbClr val="000000"/>
        </a:dk2>
        <a:lt2>
          <a:srgbClr val="C0C0C0"/>
        </a:lt2>
        <a:accent1>
          <a:srgbClr val="D5E5DB"/>
        </a:accent1>
        <a:accent2>
          <a:srgbClr val="33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00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336699"/>
        </a:dk1>
        <a:lt1>
          <a:srgbClr val="F4E9E0"/>
        </a:lt1>
        <a:dk2>
          <a:srgbClr val="DC5900"/>
        </a:dk2>
        <a:lt2>
          <a:srgbClr val="C0C0C0"/>
        </a:lt2>
        <a:accent1>
          <a:srgbClr val="E4E4E4"/>
        </a:accent1>
        <a:accent2>
          <a:srgbClr val="3399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66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CC3300"/>
        </a:dk1>
        <a:lt1>
          <a:srgbClr val="E5E5FF"/>
        </a:lt1>
        <a:dk2>
          <a:srgbClr val="565680"/>
        </a:dk2>
        <a:lt2>
          <a:srgbClr val="C0C0C0"/>
        </a:lt2>
        <a:accent1>
          <a:srgbClr val="E6E4EC"/>
        </a:accent1>
        <a:accent2>
          <a:srgbClr val="0066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8080"/>
        </a:hlink>
        <a:folHlink>
          <a:srgbClr val="7B7BA7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99"/>
        </a:dk1>
        <a:lt1>
          <a:srgbClr val="FFE2C5"/>
        </a:lt1>
        <a:dk2>
          <a:srgbClr val="007D7A"/>
        </a:dk2>
        <a:lt2>
          <a:srgbClr val="C0C0C0"/>
        </a:lt2>
        <a:accent1>
          <a:srgbClr val="EAEAEA"/>
        </a:accent1>
        <a:accent2>
          <a:srgbClr val="B26EB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0088E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7A77"/>
        </a:dk1>
        <a:lt1>
          <a:srgbClr val="FFFFFF"/>
        </a:lt1>
        <a:dk2>
          <a:srgbClr val="003399"/>
        </a:dk2>
        <a:lt2>
          <a:srgbClr val="C0C0C0"/>
        </a:lt2>
        <a:accent1>
          <a:srgbClr val="EBF7FF"/>
        </a:accent1>
        <a:accent2>
          <a:srgbClr val="33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DC5900"/>
        </a:hlink>
        <a:folHlink>
          <a:srgbClr val="7979A5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5FBE"/>
        </a:dk1>
        <a:lt1>
          <a:srgbClr val="FFFFDD"/>
        </a:lt1>
        <a:dk2>
          <a:srgbClr val="2C5884"/>
        </a:dk2>
        <a:lt2>
          <a:srgbClr val="C0C0C0"/>
        </a:lt2>
        <a:accent1>
          <a:srgbClr val="E9F7FF"/>
        </a:accent1>
        <a:accent2>
          <a:srgbClr val="F894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B20048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5D5D8B"/>
        </a:dk1>
        <a:lt1>
          <a:srgbClr val="DAEADE"/>
        </a:lt1>
        <a:dk2>
          <a:srgbClr val="A25269"/>
        </a:dk2>
        <a:lt2>
          <a:srgbClr val="C0C0C0"/>
        </a:lt2>
        <a:accent1>
          <a:srgbClr val="FFFFDD"/>
        </a:accent1>
        <a:accent2>
          <a:srgbClr val="3399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6699"/>
        </a:hlink>
        <a:folHlink>
          <a:srgbClr val="F08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66"/>
        </a:dk1>
        <a:lt1>
          <a:srgbClr val="CCECFF"/>
        </a:lt1>
        <a:dk2>
          <a:srgbClr val="336699"/>
        </a:dk2>
        <a:lt2>
          <a:srgbClr val="C0C0C0"/>
        </a:lt2>
        <a:accent1>
          <a:srgbClr val="FFFFCC"/>
        </a:accent1>
        <a:accent2>
          <a:srgbClr val="FF66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FF"/>
        </a:hlink>
        <a:folHlink>
          <a:srgbClr val="BE547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33CC"/>
        </a:dk1>
        <a:lt1>
          <a:srgbClr val="FFE9E9"/>
        </a:lt1>
        <a:dk2>
          <a:srgbClr val="000000"/>
        </a:dk2>
        <a:lt2>
          <a:srgbClr val="C0C0C0"/>
        </a:lt2>
        <a:accent1>
          <a:srgbClr val="D5E5DB"/>
        </a:accent1>
        <a:accent2>
          <a:srgbClr val="33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00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336699"/>
        </a:dk1>
        <a:lt1>
          <a:srgbClr val="F4E9E0"/>
        </a:lt1>
        <a:dk2>
          <a:srgbClr val="DC5900"/>
        </a:dk2>
        <a:lt2>
          <a:srgbClr val="C0C0C0"/>
        </a:lt2>
        <a:accent1>
          <a:srgbClr val="E4E4E4"/>
        </a:accent1>
        <a:accent2>
          <a:srgbClr val="3399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66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CC3300"/>
        </a:dk1>
        <a:lt1>
          <a:srgbClr val="E5E5FF"/>
        </a:lt1>
        <a:dk2>
          <a:srgbClr val="565680"/>
        </a:dk2>
        <a:lt2>
          <a:srgbClr val="C0C0C0"/>
        </a:lt2>
        <a:accent1>
          <a:srgbClr val="E6E4EC"/>
        </a:accent1>
        <a:accent2>
          <a:srgbClr val="0066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8080"/>
        </a:hlink>
        <a:folHlink>
          <a:srgbClr val="7B7BA7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99"/>
        </a:dk1>
        <a:lt1>
          <a:srgbClr val="FFE2C5"/>
        </a:lt1>
        <a:dk2>
          <a:srgbClr val="007D7A"/>
        </a:dk2>
        <a:lt2>
          <a:srgbClr val="C0C0C0"/>
        </a:lt2>
        <a:accent1>
          <a:srgbClr val="EAEAEA"/>
        </a:accent1>
        <a:accent2>
          <a:srgbClr val="B26EB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0088E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7A77"/>
        </a:dk1>
        <a:lt1>
          <a:srgbClr val="FFFFFF"/>
        </a:lt1>
        <a:dk2>
          <a:srgbClr val="003399"/>
        </a:dk2>
        <a:lt2>
          <a:srgbClr val="C0C0C0"/>
        </a:lt2>
        <a:accent1>
          <a:srgbClr val="EBF7FF"/>
        </a:accent1>
        <a:accent2>
          <a:srgbClr val="33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DC5900"/>
        </a:hlink>
        <a:folHlink>
          <a:srgbClr val="7979A5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5FBE"/>
        </a:dk1>
        <a:lt1>
          <a:srgbClr val="FFFFDD"/>
        </a:lt1>
        <a:dk2>
          <a:srgbClr val="2C5884"/>
        </a:dk2>
        <a:lt2>
          <a:srgbClr val="C0C0C0"/>
        </a:lt2>
        <a:accent1>
          <a:srgbClr val="E9F7FF"/>
        </a:accent1>
        <a:accent2>
          <a:srgbClr val="F894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B20048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5D5D8B"/>
        </a:dk1>
        <a:lt1>
          <a:srgbClr val="DAEADE"/>
        </a:lt1>
        <a:dk2>
          <a:srgbClr val="A25269"/>
        </a:dk2>
        <a:lt2>
          <a:srgbClr val="C0C0C0"/>
        </a:lt2>
        <a:accent1>
          <a:srgbClr val="FFFFDD"/>
        </a:accent1>
        <a:accent2>
          <a:srgbClr val="3399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6699"/>
        </a:hlink>
        <a:folHlink>
          <a:srgbClr val="F08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66"/>
        </a:dk1>
        <a:lt1>
          <a:srgbClr val="CCECFF"/>
        </a:lt1>
        <a:dk2>
          <a:srgbClr val="336699"/>
        </a:dk2>
        <a:lt2>
          <a:srgbClr val="C0C0C0"/>
        </a:lt2>
        <a:accent1>
          <a:srgbClr val="FFFFCC"/>
        </a:accent1>
        <a:accent2>
          <a:srgbClr val="FF66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FF"/>
        </a:hlink>
        <a:folHlink>
          <a:srgbClr val="BE547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33CC"/>
        </a:dk1>
        <a:lt1>
          <a:srgbClr val="FFE9E9"/>
        </a:lt1>
        <a:dk2>
          <a:srgbClr val="000000"/>
        </a:dk2>
        <a:lt2>
          <a:srgbClr val="C0C0C0"/>
        </a:lt2>
        <a:accent1>
          <a:srgbClr val="D5E5DB"/>
        </a:accent1>
        <a:accent2>
          <a:srgbClr val="33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00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336699"/>
        </a:dk1>
        <a:lt1>
          <a:srgbClr val="F4E9E0"/>
        </a:lt1>
        <a:dk2>
          <a:srgbClr val="DC5900"/>
        </a:dk2>
        <a:lt2>
          <a:srgbClr val="C0C0C0"/>
        </a:lt2>
        <a:accent1>
          <a:srgbClr val="E4E4E4"/>
        </a:accent1>
        <a:accent2>
          <a:srgbClr val="3399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66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CC3300"/>
        </a:dk1>
        <a:lt1>
          <a:srgbClr val="E5E5FF"/>
        </a:lt1>
        <a:dk2>
          <a:srgbClr val="565680"/>
        </a:dk2>
        <a:lt2>
          <a:srgbClr val="C0C0C0"/>
        </a:lt2>
        <a:accent1>
          <a:srgbClr val="E6E4EC"/>
        </a:accent1>
        <a:accent2>
          <a:srgbClr val="0066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8080"/>
        </a:hlink>
        <a:folHlink>
          <a:srgbClr val="7B7BA7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99"/>
        </a:dk1>
        <a:lt1>
          <a:srgbClr val="FFE2C5"/>
        </a:lt1>
        <a:dk2>
          <a:srgbClr val="007D7A"/>
        </a:dk2>
        <a:lt2>
          <a:srgbClr val="C0C0C0"/>
        </a:lt2>
        <a:accent1>
          <a:srgbClr val="EAEAEA"/>
        </a:accent1>
        <a:accent2>
          <a:srgbClr val="B26EB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0088E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7A77"/>
        </a:dk1>
        <a:lt1>
          <a:srgbClr val="FFFFFF"/>
        </a:lt1>
        <a:dk2>
          <a:srgbClr val="003399"/>
        </a:dk2>
        <a:lt2>
          <a:srgbClr val="C0C0C0"/>
        </a:lt2>
        <a:accent1>
          <a:srgbClr val="EBF7FF"/>
        </a:accent1>
        <a:accent2>
          <a:srgbClr val="33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DC5900"/>
        </a:hlink>
        <a:folHlink>
          <a:srgbClr val="7979A5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5FBE"/>
        </a:dk1>
        <a:lt1>
          <a:srgbClr val="FFFFDD"/>
        </a:lt1>
        <a:dk2>
          <a:srgbClr val="2C5884"/>
        </a:dk2>
        <a:lt2>
          <a:srgbClr val="C0C0C0"/>
        </a:lt2>
        <a:accent1>
          <a:srgbClr val="E9F7FF"/>
        </a:accent1>
        <a:accent2>
          <a:srgbClr val="F894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B20048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5D5D8B"/>
        </a:dk1>
        <a:lt1>
          <a:srgbClr val="DAEADE"/>
        </a:lt1>
        <a:dk2>
          <a:srgbClr val="A25269"/>
        </a:dk2>
        <a:lt2>
          <a:srgbClr val="C0C0C0"/>
        </a:lt2>
        <a:accent1>
          <a:srgbClr val="FFFFDD"/>
        </a:accent1>
        <a:accent2>
          <a:srgbClr val="3399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6699"/>
        </a:hlink>
        <a:folHlink>
          <a:srgbClr val="F08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66"/>
        </a:dk1>
        <a:lt1>
          <a:srgbClr val="CCECFF"/>
        </a:lt1>
        <a:dk2>
          <a:srgbClr val="336699"/>
        </a:dk2>
        <a:lt2>
          <a:srgbClr val="C0C0C0"/>
        </a:lt2>
        <a:accent1>
          <a:srgbClr val="FFFFCC"/>
        </a:accent1>
        <a:accent2>
          <a:srgbClr val="FF66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FF"/>
        </a:hlink>
        <a:folHlink>
          <a:srgbClr val="BE547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33CC"/>
        </a:dk1>
        <a:lt1>
          <a:srgbClr val="FFE9E9"/>
        </a:lt1>
        <a:dk2>
          <a:srgbClr val="000000"/>
        </a:dk2>
        <a:lt2>
          <a:srgbClr val="C0C0C0"/>
        </a:lt2>
        <a:accent1>
          <a:srgbClr val="D5E5DB"/>
        </a:accent1>
        <a:accent2>
          <a:srgbClr val="33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00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336699"/>
        </a:dk1>
        <a:lt1>
          <a:srgbClr val="F4E9E0"/>
        </a:lt1>
        <a:dk2>
          <a:srgbClr val="DC5900"/>
        </a:dk2>
        <a:lt2>
          <a:srgbClr val="C0C0C0"/>
        </a:lt2>
        <a:accent1>
          <a:srgbClr val="E4E4E4"/>
        </a:accent1>
        <a:accent2>
          <a:srgbClr val="3399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66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CC3300"/>
        </a:dk1>
        <a:lt1>
          <a:srgbClr val="E5E5FF"/>
        </a:lt1>
        <a:dk2>
          <a:srgbClr val="565680"/>
        </a:dk2>
        <a:lt2>
          <a:srgbClr val="C0C0C0"/>
        </a:lt2>
        <a:accent1>
          <a:srgbClr val="E6E4EC"/>
        </a:accent1>
        <a:accent2>
          <a:srgbClr val="0066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8080"/>
        </a:hlink>
        <a:folHlink>
          <a:srgbClr val="7B7BA7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99"/>
        </a:dk1>
        <a:lt1>
          <a:srgbClr val="FFE2C5"/>
        </a:lt1>
        <a:dk2>
          <a:srgbClr val="007D7A"/>
        </a:dk2>
        <a:lt2>
          <a:srgbClr val="C0C0C0"/>
        </a:lt2>
        <a:accent1>
          <a:srgbClr val="EAEAEA"/>
        </a:accent1>
        <a:accent2>
          <a:srgbClr val="B26EB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0088E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7A77"/>
        </a:dk1>
        <a:lt1>
          <a:srgbClr val="FFFFFF"/>
        </a:lt1>
        <a:dk2>
          <a:srgbClr val="003399"/>
        </a:dk2>
        <a:lt2>
          <a:srgbClr val="C0C0C0"/>
        </a:lt2>
        <a:accent1>
          <a:srgbClr val="EBF7FF"/>
        </a:accent1>
        <a:accent2>
          <a:srgbClr val="33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DC5900"/>
        </a:hlink>
        <a:folHlink>
          <a:srgbClr val="7979A5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5FBE"/>
        </a:dk1>
        <a:lt1>
          <a:srgbClr val="FFFFDD"/>
        </a:lt1>
        <a:dk2>
          <a:srgbClr val="2C5884"/>
        </a:dk2>
        <a:lt2>
          <a:srgbClr val="C0C0C0"/>
        </a:lt2>
        <a:accent1>
          <a:srgbClr val="E9F7FF"/>
        </a:accent1>
        <a:accent2>
          <a:srgbClr val="F894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B20048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5D5D8B"/>
        </a:dk1>
        <a:lt1>
          <a:srgbClr val="DAEADE"/>
        </a:lt1>
        <a:dk2>
          <a:srgbClr val="A25269"/>
        </a:dk2>
        <a:lt2>
          <a:srgbClr val="C0C0C0"/>
        </a:lt2>
        <a:accent1>
          <a:srgbClr val="FFFFDD"/>
        </a:accent1>
        <a:accent2>
          <a:srgbClr val="3399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6699"/>
        </a:hlink>
        <a:folHlink>
          <a:srgbClr val="F08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66"/>
        </a:dk1>
        <a:lt1>
          <a:srgbClr val="CCECFF"/>
        </a:lt1>
        <a:dk2>
          <a:srgbClr val="336699"/>
        </a:dk2>
        <a:lt2>
          <a:srgbClr val="C0C0C0"/>
        </a:lt2>
        <a:accent1>
          <a:srgbClr val="FFFFCC"/>
        </a:accent1>
        <a:accent2>
          <a:srgbClr val="FF66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FF"/>
        </a:hlink>
        <a:folHlink>
          <a:srgbClr val="BE547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33CC"/>
        </a:dk1>
        <a:lt1>
          <a:srgbClr val="FFE9E9"/>
        </a:lt1>
        <a:dk2>
          <a:srgbClr val="000000"/>
        </a:dk2>
        <a:lt2>
          <a:srgbClr val="C0C0C0"/>
        </a:lt2>
        <a:accent1>
          <a:srgbClr val="D5E5DB"/>
        </a:accent1>
        <a:accent2>
          <a:srgbClr val="33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00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336699"/>
        </a:dk1>
        <a:lt1>
          <a:srgbClr val="F4E9E0"/>
        </a:lt1>
        <a:dk2>
          <a:srgbClr val="DC5900"/>
        </a:dk2>
        <a:lt2>
          <a:srgbClr val="C0C0C0"/>
        </a:lt2>
        <a:accent1>
          <a:srgbClr val="E4E4E4"/>
        </a:accent1>
        <a:accent2>
          <a:srgbClr val="3399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66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CC3300"/>
        </a:dk1>
        <a:lt1>
          <a:srgbClr val="E5E5FF"/>
        </a:lt1>
        <a:dk2>
          <a:srgbClr val="565680"/>
        </a:dk2>
        <a:lt2>
          <a:srgbClr val="C0C0C0"/>
        </a:lt2>
        <a:accent1>
          <a:srgbClr val="E6E4EC"/>
        </a:accent1>
        <a:accent2>
          <a:srgbClr val="0066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8080"/>
        </a:hlink>
        <a:folHlink>
          <a:srgbClr val="7B7BA7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99"/>
        </a:dk1>
        <a:lt1>
          <a:srgbClr val="FFE2C5"/>
        </a:lt1>
        <a:dk2>
          <a:srgbClr val="007D7A"/>
        </a:dk2>
        <a:lt2>
          <a:srgbClr val="C0C0C0"/>
        </a:lt2>
        <a:accent1>
          <a:srgbClr val="EAEAEA"/>
        </a:accent1>
        <a:accent2>
          <a:srgbClr val="B26EB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0088E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7A77"/>
        </a:dk1>
        <a:lt1>
          <a:srgbClr val="FFFFFF"/>
        </a:lt1>
        <a:dk2>
          <a:srgbClr val="003399"/>
        </a:dk2>
        <a:lt2>
          <a:srgbClr val="C0C0C0"/>
        </a:lt2>
        <a:accent1>
          <a:srgbClr val="EBF7FF"/>
        </a:accent1>
        <a:accent2>
          <a:srgbClr val="33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DC5900"/>
        </a:hlink>
        <a:folHlink>
          <a:srgbClr val="7979A5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5FBE"/>
        </a:dk1>
        <a:lt1>
          <a:srgbClr val="FFFFDD"/>
        </a:lt1>
        <a:dk2>
          <a:srgbClr val="2C5884"/>
        </a:dk2>
        <a:lt2>
          <a:srgbClr val="C0C0C0"/>
        </a:lt2>
        <a:accent1>
          <a:srgbClr val="E9F7FF"/>
        </a:accent1>
        <a:accent2>
          <a:srgbClr val="F894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B20048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5D5D8B"/>
        </a:dk1>
        <a:lt1>
          <a:srgbClr val="DAEADE"/>
        </a:lt1>
        <a:dk2>
          <a:srgbClr val="A25269"/>
        </a:dk2>
        <a:lt2>
          <a:srgbClr val="C0C0C0"/>
        </a:lt2>
        <a:accent1>
          <a:srgbClr val="FFFFDD"/>
        </a:accent1>
        <a:accent2>
          <a:srgbClr val="3399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6699"/>
        </a:hlink>
        <a:folHlink>
          <a:srgbClr val="F08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66"/>
        </a:dk1>
        <a:lt1>
          <a:srgbClr val="CCECFF"/>
        </a:lt1>
        <a:dk2>
          <a:srgbClr val="336699"/>
        </a:dk2>
        <a:lt2>
          <a:srgbClr val="C0C0C0"/>
        </a:lt2>
        <a:accent1>
          <a:srgbClr val="FFFFCC"/>
        </a:accent1>
        <a:accent2>
          <a:srgbClr val="FF66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FF"/>
        </a:hlink>
        <a:folHlink>
          <a:srgbClr val="BE547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33CC"/>
        </a:dk1>
        <a:lt1>
          <a:srgbClr val="FFE9E9"/>
        </a:lt1>
        <a:dk2>
          <a:srgbClr val="000000"/>
        </a:dk2>
        <a:lt2>
          <a:srgbClr val="C0C0C0"/>
        </a:lt2>
        <a:accent1>
          <a:srgbClr val="D5E5DB"/>
        </a:accent1>
        <a:accent2>
          <a:srgbClr val="33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00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336699"/>
        </a:dk1>
        <a:lt1>
          <a:srgbClr val="F4E9E0"/>
        </a:lt1>
        <a:dk2>
          <a:srgbClr val="DC5900"/>
        </a:dk2>
        <a:lt2>
          <a:srgbClr val="C0C0C0"/>
        </a:lt2>
        <a:accent1>
          <a:srgbClr val="E4E4E4"/>
        </a:accent1>
        <a:accent2>
          <a:srgbClr val="3399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66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CC3300"/>
        </a:dk1>
        <a:lt1>
          <a:srgbClr val="E5E5FF"/>
        </a:lt1>
        <a:dk2>
          <a:srgbClr val="565680"/>
        </a:dk2>
        <a:lt2>
          <a:srgbClr val="C0C0C0"/>
        </a:lt2>
        <a:accent1>
          <a:srgbClr val="E6E4EC"/>
        </a:accent1>
        <a:accent2>
          <a:srgbClr val="0066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8080"/>
        </a:hlink>
        <a:folHlink>
          <a:srgbClr val="7B7BA7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99"/>
        </a:dk1>
        <a:lt1>
          <a:srgbClr val="FFE2C5"/>
        </a:lt1>
        <a:dk2>
          <a:srgbClr val="007D7A"/>
        </a:dk2>
        <a:lt2>
          <a:srgbClr val="C0C0C0"/>
        </a:lt2>
        <a:accent1>
          <a:srgbClr val="EAEAEA"/>
        </a:accent1>
        <a:accent2>
          <a:srgbClr val="B26EB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0088E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7A77"/>
        </a:dk1>
        <a:lt1>
          <a:srgbClr val="FFFFFF"/>
        </a:lt1>
        <a:dk2>
          <a:srgbClr val="003399"/>
        </a:dk2>
        <a:lt2>
          <a:srgbClr val="C0C0C0"/>
        </a:lt2>
        <a:accent1>
          <a:srgbClr val="EBF7FF"/>
        </a:accent1>
        <a:accent2>
          <a:srgbClr val="33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DC5900"/>
        </a:hlink>
        <a:folHlink>
          <a:srgbClr val="7979A5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5FBE"/>
        </a:dk1>
        <a:lt1>
          <a:srgbClr val="FFFFDD"/>
        </a:lt1>
        <a:dk2>
          <a:srgbClr val="2C5884"/>
        </a:dk2>
        <a:lt2>
          <a:srgbClr val="C0C0C0"/>
        </a:lt2>
        <a:accent1>
          <a:srgbClr val="E9F7FF"/>
        </a:accent1>
        <a:accent2>
          <a:srgbClr val="F894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B20048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5D5D8B"/>
        </a:dk1>
        <a:lt1>
          <a:srgbClr val="DAEADE"/>
        </a:lt1>
        <a:dk2>
          <a:srgbClr val="A25269"/>
        </a:dk2>
        <a:lt2>
          <a:srgbClr val="C0C0C0"/>
        </a:lt2>
        <a:accent1>
          <a:srgbClr val="FFFFDD"/>
        </a:accent1>
        <a:accent2>
          <a:srgbClr val="3399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6699"/>
        </a:hlink>
        <a:folHlink>
          <a:srgbClr val="F08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66"/>
        </a:dk1>
        <a:lt1>
          <a:srgbClr val="CCECFF"/>
        </a:lt1>
        <a:dk2>
          <a:srgbClr val="336699"/>
        </a:dk2>
        <a:lt2>
          <a:srgbClr val="C0C0C0"/>
        </a:lt2>
        <a:accent1>
          <a:srgbClr val="FFFFCC"/>
        </a:accent1>
        <a:accent2>
          <a:srgbClr val="FF66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FF"/>
        </a:hlink>
        <a:folHlink>
          <a:srgbClr val="BE547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33CC"/>
        </a:dk1>
        <a:lt1>
          <a:srgbClr val="FFE9E9"/>
        </a:lt1>
        <a:dk2>
          <a:srgbClr val="000000"/>
        </a:dk2>
        <a:lt2>
          <a:srgbClr val="C0C0C0"/>
        </a:lt2>
        <a:accent1>
          <a:srgbClr val="D5E5DB"/>
        </a:accent1>
        <a:accent2>
          <a:srgbClr val="33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00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336699"/>
        </a:dk1>
        <a:lt1>
          <a:srgbClr val="F4E9E0"/>
        </a:lt1>
        <a:dk2>
          <a:srgbClr val="DC5900"/>
        </a:dk2>
        <a:lt2>
          <a:srgbClr val="C0C0C0"/>
        </a:lt2>
        <a:accent1>
          <a:srgbClr val="E4E4E4"/>
        </a:accent1>
        <a:accent2>
          <a:srgbClr val="3399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66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CC3300"/>
        </a:dk1>
        <a:lt1>
          <a:srgbClr val="E5E5FF"/>
        </a:lt1>
        <a:dk2>
          <a:srgbClr val="565680"/>
        </a:dk2>
        <a:lt2>
          <a:srgbClr val="C0C0C0"/>
        </a:lt2>
        <a:accent1>
          <a:srgbClr val="E6E4EC"/>
        </a:accent1>
        <a:accent2>
          <a:srgbClr val="0066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8080"/>
        </a:hlink>
        <a:folHlink>
          <a:srgbClr val="7B7BA7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99"/>
        </a:dk1>
        <a:lt1>
          <a:srgbClr val="FFE2C5"/>
        </a:lt1>
        <a:dk2>
          <a:srgbClr val="007D7A"/>
        </a:dk2>
        <a:lt2>
          <a:srgbClr val="C0C0C0"/>
        </a:lt2>
        <a:accent1>
          <a:srgbClr val="EAEAEA"/>
        </a:accent1>
        <a:accent2>
          <a:srgbClr val="B26EB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0088E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7A77"/>
        </a:dk1>
        <a:lt1>
          <a:srgbClr val="FFFFFF"/>
        </a:lt1>
        <a:dk2>
          <a:srgbClr val="003399"/>
        </a:dk2>
        <a:lt2>
          <a:srgbClr val="C0C0C0"/>
        </a:lt2>
        <a:accent1>
          <a:srgbClr val="EBF7FF"/>
        </a:accent1>
        <a:accent2>
          <a:srgbClr val="33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DC5900"/>
        </a:hlink>
        <a:folHlink>
          <a:srgbClr val="7979A5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5FBE"/>
        </a:dk1>
        <a:lt1>
          <a:srgbClr val="FFFFDD"/>
        </a:lt1>
        <a:dk2>
          <a:srgbClr val="2C5884"/>
        </a:dk2>
        <a:lt2>
          <a:srgbClr val="C0C0C0"/>
        </a:lt2>
        <a:accent1>
          <a:srgbClr val="E9F7FF"/>
        </a:accent1>
        <a:accent2>
          <a:srgbClr val="F894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B20048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5D5D8B"/>
        </a:dk1>
        <a:lt1>
          <a:srgbClr val="DAEADE"/>
        </a:lt1>
        <a:dk2>
          <a:srgbClr val="A25269"/>
        </a:dk2>
        <a:lt2>
          <a:srgbClr val="C0C0C0"/>
        </a:lt2>
        <a:accent1>
          <a:srgbClr val="FFFFDD"/>
        </a:accent1>
        <a:accent2>
          <a:srgbClr val="3399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6699"/>
        </a:hlink>
        <a:folHlink>
          <a:srgbClr val="F08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66"/>
        </a:dk1>
        <a:lt1>
          <a:srgbClr val="CCECFF"/>
        </a:lt1>
        <a:dk2>
          <a:srgbClr val="336699"/>
        </a:dk2>
        <a:lt2>
          <a:srgbClr val="C0C0C0"/>
        </a:lt2>
        <a:accent1>
          <a:srgbClr val="FFFFCC"/>
        </a:accent1>
        <a:accent2>
          <a:srgbClr val="FF66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FF"/>
        </a:hlink>
        <a:folHlink>
          <a:srgbClr val="BE547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33CC"/>
        </a:dk1>
        <a:lt1>
          <a:srgbClr val="FFE9E9"/>
        </a:lt1>
        <a:dk2>
          <a:srgbClr val="000000"/>
        </a:dk2>
        <a:lt2>
          <a:srgbClr val="C0C0C0"/>
        </a:lt2>
        <a:accent1>
          <a:srgbClr val="D5E5DB"/>
        </a:accent1>
        <a:accent2>
          <a:srgbClr val="33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00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336699"/>
        </a:dk1>
        <a:lt1>
          <a:srgbClr val="F4E9E0"/>
        </a:lt1>
        <a:dk2>
          <a:srgbClr val="DC5900"/>
        </a:dk2>
        <a:lt2>
          <a:srgbClr val="C0C0C0"/>
        </a:lt2>
        <a:accent1>
          <a:srgbClr val="E4E4E4"/>
        </a:accent1>
        <a:accent2>
          <a:srgbClr val="3399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66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CC3300"/>
        </a:dk1>
        <a:lt1>
          <a:srgbClr val="E5E5FF"/>
        </a:lt1>
        <a:dk2>
          <a:srgbClr val="565680"/>
        </a:dk2>
        <a:lt2>
          <a:srgbClr val="C0C0C0"/>
        </a:lt2>
        <a:accent1>
          <a:srgbClr val="E6E4EC"/>
        </a:accent1>
        <a:accent2>
          <a:srgbClr val="0066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8080"/>
        </a:hlink>
        <a:folHlink>
          <a:srgbClr val="7B7BA7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99"/>
        </a:dk1>
        <a:lt1>
          <a:srgbClr val="FFE2C5"/>
        </a:lt1>
        <a:dk2>
          <a:srgbClr val="007D7A"/>
        </a:dk2>
        <a:lt2>
          <a:srgbClr val="C0C0C0"/>
        </a:lt2>
        <a:accent1>
          <a:srgbClr val="EAEAEA"/>
        </a:accent1>
        <a:accent2>
          <a:srgbClr val="B26EB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0088E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7A77"/>
        </a:dk1>
        <a:lt1>
          <a:srgbClr val="FFFFFF"/>
        </a:lt1>
        <a:dk2>
          <a:srgbClr val="003399"/>
        </a:dk2>
        <a:lt2>
          <a:srgbClr val="C0C0C0"/>
        </a:lt2>
        <a:accent1>
          <a:srgbClr val="EBF7FF"/>
        </a:accent1>
        <a:accent2>
          <a:srgbClr val="33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DC5900"/>
        </a:hlink>
        <a:folHlink>
          <a:srgbClr val="7979A5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5FBE"/>
        </a:dk1>
        <a:lt1>
          <a:srgbClr val="FFFFDD"/>
        </a:lt1>
        <a:dk2>
          <a:srgbClr val="2C5884"/>
        </a:dk2>
        <a:lt2>
          <a:srgbClr val="C0C0C0"/>
        </a:lt2>
        <a:accent1>
          <a:srgbClr val="E9F7FF"/>
        </a:accent1>
        <a:accent2>
          <a:srgbClr val="F894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B20048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5D5D8B"/>
        </a:dk1>
        <a:lt1>
          <a:srgbClr val="DAEADE"/>
        </a:lt1>
        <a:dk2>
          <a:srgbClr val="A25269"/>
        </a:dk2>
        <a:lt2>
          <a:srgbClr val="C0C0C0"/>
        </a:lt2>
        <a:accent1>
          <a:srgbClr val="FFFFDD"/>
        </a:accent1>
        <a:accent2>
          <a:srgbClr val="3399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6699"/>
        </a:hlink>
        <a:folHlink>
          <a:srgbClr val="F08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66"/>
        </a:dk1>
        <a:lt1>
          <a:srgbClr val="CCECFF"/>
        </a:lt1>
        <a:dk2>
          <a:srgbClr val="336699"/>
        </a:dk2>
        <a:lt2>
          <a:srgbClr val="C0C0C0"/>
        </a:lt2>
        <a:accent1>
          <a:srgbClr val="FFFFCC"/>
        </a:accent1>
        <a:accent2>
          <a:srgbClr val="FF66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FF"/>
        </a:hlink>
        <a:folHlink>
          <a:srgbClr val="BE547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33CC"/>
        </a:dk1>
        <a:lt1>
          <a:srgbClr val="FFE9E9"/>
        </a:lt1>
        <a:dk2>
          <a:srgbClr val="000000"/>
        </a:dk2>
        <a:lt2>
          <a:srgbClr val="C0C0C0"/>
        </a:lt2>
        <a:accent1>
          <a:srgbClr val="D5E5DB"/>
        </a:accent1>
        <a:accent2>
          <a:srgbClr val="33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00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336699"/>
        </a:dk1>
        <a:lt1>
          <a:srgbClr val="F4E9E0"/>
        </a:lt1>
        <a:dk2>
          <a:srgbClr val="DC5900"/>
        </a:dk2>
        <a:lt2>
          <a:srgbClr val="C0C0C0"/>
        </a:lt2>
        <a:accent1>
          <a:srgbClr val="E4E4E4"/>
        </a:accent1>
        <a:accent2>
          <a:srgbClr val="3399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66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CC3300"/>
        </a:dk1>
        <a:lt1>
          <a:srgbClr val="E5E5FF"/>
        </a:lt1>
        <a:dk2>
          <a:srgbClr val="565680"/>
        </a:dk2>
        <a:lt2>
          <a:srgbClr val="C0C0C0"/>
        </a:lt2>
        <a:accent1>
          <a:srgbClr val="E6E4EC"/>
        </a:accent1>
        <a:accent2>
          <a:srgbClr val="0066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8080"/>
        </a:hlink>
        <a:folHlink>
          <a:srgbClr val="7B7BA7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99"/>
        </a:dk1>
        <a:lt1>
          <a:srgbClr val="FFE2C5"/>
        </a:lt1>
        <a:dk2>
          <a:srgbClr val="007D7A"/>
        </a:dk2>
        <a:lt2>
          <a:srgbClr val="C0C0C0"/>
        </a:lt2>
        <a:accent1>
          <a:srgbClr val="EAEAEA"/>
        </a:accent1>
        <a:accent2>
          <a:srgbClr val="B26EB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0088E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7A77"/>
        </a:dk1>
        <a:lt1>
          <a:srgbClr val="FFFFFF"/>
        </a:lt1>
        <a:dk2>
          <a:srgbClr val="003399"/>
        </a:dk2>
        <a:lt2>
          <a:srgbClr val="C0C0C0"/>
        </a:lt2>
        <a:accent1>
          <a:srgbClr val="EBF7FF"/>
        </a:accent1>
        <a:accent2>
          <a:srgbClr val="33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DC5900"/>
        </a:hlink>
        <a:folHlink>
          <a:srgbClr val="7979A5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5FBE"/>
        </a:dk1>
        <a:lt1>
          <a:srgbClr val="FFFFDD"/>
        </a:lt1>
        <a:dk2>
          <a:srgbClr val="2C5884"/>
        </a:dk2>
        <a:lt2>
          <a:srgbClr val="C0C0C0"/>
        </a:lt2>
        <a:accent1>
          <a:srgbClr val="E9F7FF"/>
        </a:accent1>
        <a:accent2>
          <a:srgbClr val="F894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B20048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5D5D8B"/>
        </a:dk1>
        <a:lt1>
          <a:srgbClr val="DAEADE"/>
        </a:lt1>
        <a:dk2>
          <a:srgbClr val="A25269"/>
        </a:dk2>
        <a:lt2>
          <a:srgbClr val="C0C0C0"/>
        </a:lt2>
        <a:accent1>
          <a:srgbClr val="FFFFDD"/>
        </a:accent1>
        <a:accent2>
          <a:srgbClr val="3399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6699"/>
        </a:hlink>
        <a:folHlink>
          <a:srgbClr val="F08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66"/>
        </a:dk1>
        <a:lt1>
          <a:srgbClr val="CCECFF"/>
        </a:lt1>
        <a:dk2>
          <a:srgbClr val="336699"/>
        </a:dk2>
        <a:lt2>
          <a:srgbClr val="C0C0C0"/>
        </a:lt2>
        <a:accent1>
          <a:srgbClr val="FFFFCC"/>
        </a:accent1>
        <a:accent2>
          <a:srgbClr val="FF66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FF"/>
        </a:hlink>
        <a:folHlink>
          <a:srgbClr val="BE547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33CC"/>
        </a:dk1>
        <a:lt1>
          <a:srgbClr val="FFE9E9"/>
        </a:lt1>
        <a:dk2>
          <a:srgbClr val="000000"/>
        </a:dk2>
        <a:lt2>
          <a:srgbClr val="C0C0C0"/>
        </a:lt2>
        <a:accent1>
          <a:srgbClr val="D5E5DB"/>
        </a:accent1>
        <a:accent2>
          <a:srgbClr val="33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00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336699"/>
        </a:dk1>
        <a:lt1>
          <a:srgbClr val="F4E9E0"/>
        </a:lt1>
        <a:dk2>
          <a:srgbClr val="DC5900"/>
        </a:dk2>
        <a:lt2>
          <a:srgbClr val="C0C0C0"/>
        </a:lt2>
        <a:accent1>
          <a:srgbClr val="E4E4E4"/>
        </a:accent1>
        <a:accent2>
          <a:srgbClr val="3399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66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CC3300"/>
        </a:dk1>
        <a:lt1>
          <a:srgbClr val="E5E5FF"/>
        </a:lt1>
        <a:dk2>
          <a:srgbClr val="565680"/>
        </a:dk2>
        <a:lt2>
          <a:srgbClr val="C0C0C0"/>
        </a:lt2>
        <a:accent1>
          <a:srgbClr val="E6E4EC"/>
        </a:accent1>
        <a:accent2>
          <a:srgbClr val="0066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8080"/>
        </a:hlink>
        <a:folHlink>
          <a:srgbClr val="7B7BA7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99"/>
        </a:dk1>
        <a:lt1>
          <a:srgbClr val="FFE2C5"/>
        </a:lt1>
        <a:dk2>
          <a:srgbClr val="007D7A"/>
        </a:dk2>
        <a:lt2>
          <a:srgbClr val="C0C0C0"/>
        </a:lt2>
        <a:accent1>
          <a:srgbClr val="EAEAEA"/>
        </a:accent1>
        <a:accent2>
          <a:srgbClr val="B26EB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0088E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7A77"/>
        </a:dk1>
        <a:lt1>
          <a:srgbClr val="FFFFFF"/>
        </a:lt1>
        <a:dk2>
          <a:srgbClr val="003399"/>
        </a:dk2>
        <a:lt2>
          <a:srgbClr val="C0C0C0"/>
        </a:lt2>
        <a:accent1>
          <a:srgbClr val="EBF7FF"/>
        </a:accent1>
        <a:accent2>
          <a:srgbClr val="33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DC5900"/>
        </a:hlink>
        <a:folHlink>
          <a:srgbClr val="7979A5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5FBE"/>
        </a:dk1>
        <a:lt1>
          <a:srgbClr val="FFFFDD"/>
        </a:lt1>
        <a:dk2>
          <a:srgbClr val="2C5884"/>
        </a:dk2>
        <a:lt2>
          <a:srgbClr val="C0C0C0"/>
        </a:lt2>
        <a:accent1>
          <a:srgbClr val="E9F7FF"/>
        </a:accent1>
        <a:accent2>
          <a:srgbClr val="F894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B20048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5D5D8B"/>
        </a:dk1>
        <a:lt1>
          <a:srgbClr val="DAEADE"/>
        </a:lt1>
        <a:dk2>
          <a:srgbClr val="A25269"/>
        </a:dk2>
        <a:lt2>
          <a:srgbClr val="C0C0C0"/>
        </a:lt2>
        <a:accent1>
          <a:srgbClr val="FFFFDD"/>
        </a:accent1>
        <a:accent2>
          <a:srgbClr val="3399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6699"/>
        </a:hlink>
        <a:folHlink>
          <a:srgbClr val="F08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66"/>
        </a:dk1>
        <a:lt1>
          <a:srgbClr val="CCECFF"/>
        </a:lt1>
        <a:dk2>
          <a:srgbClr val="336699"/>
        </a:dk2>
        <a:lt2>
          <a:srgbClr val="C0C0C0"/>
        </a:lt2>
        <a:accent1>
          <a:srgbClr val="FFFFCC"/>
        </a:accent1>
        <a:accent2>
          <a:srgbClr val="FF66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FF"/>
        </a:hlink>
        <a:folHlink>
          <a:srgbClr val="BE547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33CC"/>
        </a:dk1>
        <a:lt1>
          <a:srgbClr val="FFE9E9"/>
        </a:lt1>
        <a:dk2>
          <a:srgbClr val="000000"/>
        </a:dk2>
        <a:lt2>
          <a:srgbClr val="C0C0C0"/>
        </a:lt2>
        <a:accent1>
          <a:srgbClr val="D5E5DB"/>
        </a:accent1>
        <a:accent2>
          <a:srgbClr val="33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00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336699"/>
        </a:dk1>
        <a:lt1>
          <a:srgbClr val="F4E9E0"/>
        </a:lt1>
        <a:dk2>
          <a:srgbClr val="DC5900"/>
        </a:dk2>
        <a:lt2>
          <a:srgbClr val="C0C0C0"/>
        </a:lt2>
        <a:accent1>
          <a:srgbClr val="E4E4E4"/>
        </a:accent1>
        <a:accent2>
          <a:srgbClr val="3399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66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CC3300"/>
        </a:dk1>
        <a:lt1>
          <a:srgbClr val="E5E5FF"/>
        </a:lt1>
        <a:dk2>
          <a:srgbClr val="565680"/>
        </a:dk2>
        <a:lt2>
          <a:srgbClr val="C0C0C0"/>
        </a:lt2>
        <a:accent1>
          <a:srgbClr val="E6E4EC"/>
        </a:accent1>
        <a:accent2>
          <a:srgbClr val="0066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8080"/>
        </a:hlink>
        <a:folHlink>
          <a:srgbClr val="7B7BA7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99"/>
        </a:dk1>
        <a:lt1>
          <a:srgbClr val="FFE2C5"/>
        </a:lt1>
        <a:dk2>
          <a:srgbClr val="007D7A"/>
        </a:dk2>
        <a:lt2>
          <a:srgbClr val="C0C0C0"/>
        </a:lt2>
        <a:accent1>
          <a:srgbClr val="EAEAEA"/>
        </a:accent1>
        <a:accent2>
          <a:srgbClr val="B26EB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0088E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7A77"/>
        </a:dk1>
        <a:lt1>
          <a:srgbClr val="FFFFFF"/>
        </a:lt1>
        <a:dk2>
          <a:srgbClr val="003399"/>
        </a:dk2>
        <a:lt2>
          <a:srgbClr val="C0C0C0"/>
        </a:lt2>
        <a:accent1>
          <a:srgbClr val="EBF7FF"/>
        </a:accent1>
        <a:accent2>
          <a:srgbClr val="33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DC5900"/>
        </a:hlink>
        <a:folHlink>
          <a:srgbClr val="7979A5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5FBE"/>
        </a:dk1>
        <a:lt1>
          <a:srgbClr val="FFFFDD"/>
        </a:lt1>
        <a:dk2>
          <a:srgbClr val="2C5884"/>
        </a:dk2>
        <a:lt2>
          <a:srgbClr val="C0C0C0"/>
        </a:lt2>
        <a:accent1>
          <a:srgbClr val="E9F7FF"/>
        </a:accent1>
        <a:accent2>
          <a:srgbClr val="F894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B20048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5D5D8B"/>
        </a:dk1>
        <a:lt1>
          <a:srgbClr val="DAEADE"/>
        </a:lt1>
        <a:dk2>
          <a:srgbClr val="A25269"/>
        </a:dk2>
        <a:lt2>
          <a:srgbClr val="C0C0C0"/>
        </a:lt2>
        <a:accent1>
          <a:srgbClr val="FFFFDD"/>
        </a:accent1>
        <a:accent2>
          <a:srgbClr val="3399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6699"/>
        </a:hlink>
        <a:folHlink>
          <a:srgbClr val="F08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66"/>
        </a:dk1>
        <a:lt1>
          <a:srgbClr val="CCECFF"/>
        </a:lt1>
        <a:dk2>
          <a:srgbClr val="336699"/>
        </a:dk2>
        <a:lt2>
          <a:srgbClr val="C0C0C0"/>
        </a:lt2>
        <a:accent1>
          <a:srgbClr val="FFFFCC"/>
        </a:accent1>
        <a:accent2>
          <a:srgbClr val="FF66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FF"/>
        </a:hlink>
        <a:folHlink>
          <a:srgbClr val="BE547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33CC"/>
        </a:dk1>
        <a:lt1>
          <a:srgbClr val="FFE9E9"/>
        </a:lt1>
        <a:dk2>
          <a:srgbClr val="000000"/>
        </a:dk2>
        <a:lt2>
          <a:srgbClr val="C0C0C0"/>
        </a:lt2>
        <a:accent1>
          <a:srgbClr val="D5E5DB"/>
        </a:accent1>
        <a:accent2>
          <a:srgbClr val="33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00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336699"/>
        </a:dk1>
        <a:lt1>
          <a:srgbClr val="F4E9E0"/>
        </a:lt1>
        <a:dk2>
          <a:srgbClr val="DC5900"/>
        </a:dk2>
        <a:lt2>
          <a:srgbClr val="C0C0C0"/>
        </a:lt2>
        <a:accent1>
          <a:srgbClr val="E4E4E4"/>
        </a:accent1>
        <a:accent2>
          <a:srgbClr val="3399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66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CC3300"/>
        </a:dk1>
        <a:lt1>
          <a:srgbClr val="E5E5FF"/>
        </a:lt1>
        <a:dk2>
          <a:srgbClr val="565680"/>
        </a:dk2>
        <a:lt2>
          <a:srgbClr val="C0C0C0"/>
        </a:lt2>
        <a:accent1>
          <a:srgbClr val="E6E4EC"/>
        </a:accent1>
        <a:accent2>
          <a:srgbClr val="0066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8080"/>
        </a:hlink>
        <a:folHlink>
          <a:srgbClr val="7B7BA7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99"/>
        </a:dk1>
        <a:lt1>
          <a:srgbClr val="FFE2C5"/>
        </a:lt1>
        <a:dk2>
          <a:srgbClr val="007D7A"/>
        </a:dk2>
        <a:lt2>
          <a:srgbClr val="C0C0C0"/>
        </a:lt2>
        <a:accent1>
          <a:srgbClr val="EAEAEA"/>
        </a:accent1>
        <a:accent2>
          <a:srgbClr val="B26EB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0088E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7A77"/>
        </a:dk1>
        <a:lt1>
          <a:srgbClr val="FFFFFF"/>
        </a:lt1>
        <a:dk2>
          <a:srgbClr val="003399"/>
        </a:dk2>
        <a:lt2>
          <a:srgbClr val="C0C0C0"/>
        </a:lt2>
        <a:accent1>
          <a:srgbClr val="EBF7FF"/>
        </a:accent1>
        <a:accent2>
          <a:srgbClr val="33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DC5900"/>
        </a:hlink>
        <a:folHlink>
          <a:srgbClr val="7979A5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5FBE"/>
        </a:dk1>
        <a:lt1>
          <a:srgbClr val="FFFFDD"/>
        </a:lt1>
        <a:dk2>
          <a:srgbClr val="2C5884"/>
        </a:dk2>
        <a:lt2>
          <a:srgbClr val="C0C0C0"/>
        </a:lt2>
        <a:accent1>
          <a:srgbClr val="E9F7FF"/>
        </a:accent1>
        <a:accent2>
          <a:srgbClr val="F894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B20048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5D5D8B"/>
        </a:dk1>
        <a:lt1>
          <a:srgbClr val="DAEADE"/>
        </a:lt1>
        <a:dk2>
          <a:srgbClr val="A25269"/>
        </a:dk2>
        <a:lt2>
          <a:srgbClr val="C0C0C0"/>
        </a:lt2>
        <a:accent1>
          <a:srgbClr val="FFFFDD"/>
        </a:accent1>
        <a:accent2>
          <a:srgbClr val="3399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6699"/>
        </a:hlink>
        <a:folHlink>
          <a:srgbClr val="F08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66"/>
        </a:dk1>
        <a:lt1>
          <a:srgbClr val="CCECFF"/>
        </a:lt1>
        <a:dk2>
          <a:srgbClr val="336699"/>
        </a:dk2>
        <a:lt2>
          <a:srgbClr val="C0C0C0"/>
        </a:lt2>
        <a:accent1>
          <a:srgbClr val="FFFFCC"/>
        </a:accent1>
        <a:accent2>
          <a:srgbClr val="FF66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FF"/>
        </a:hlink>
        <a:folHlink>
          <a:srgbClr val="BE547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33CC"/>
        </a:dk1>
        <a:lt1>
          <a:srgbClr val="FFE9E9"/>
        </a:lt1>
        <a:dk2>
          <a:srgbClr val="000000"/>
        </a:dk2>
        <a:lt2>
          <a:srgbClr val="C0C0C0"/>
        </a:lt2>
        <a:accent1>
          <a:srgbClr val="D5E5DB"/>
        </a:accent1>
        <a:accent2>
          <a:srgbClr val="33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00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336699"/>
        </a:dk1>
        <a:lt1>
          <a:srgbClr val="F4E9E0"/>
        </a:lt1>
        <a:dk2>
          <a:srgbClr val="DC5900"/>
        </a:dk2>
        <a:lt2>
          <a:srgbClr val="C0C0C0"/>
        </a:lt2>
        <a:accent1>
          <a:srgbClr val="E4E4E4"/>
        </a:accent1>
        <a:accent2>
          <a:srgbClr val="3399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66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CC3300"/>
        </a:dk1>
        <a:lt1>
          <a:srgbClr val="E5E5FF"/>
        </a:lt1>
        <a:dk2>
          <a:srgbClr val="565680"/>
        </a:dk2>
        <a:lt2>
          <a:srgbClr val="C0C0C0"/>
        </a:lt2>
        <a:accent1>
          <a:srgbClr val="E6E4EC"/>
        </a:accent1>
        <a:accent2>
          <a:srgbClr val="0066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8080"/>
        </a:hlink>
        <a:folHlink>
          <a:srgbClr val="7B7BA7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99"/>
        </a:dk1>
        <a:lt1>
          <a:srgbClr val="FFE2C5"/>
        </a:lt1>
        <a:dk2>
          <a:srgbClr val="007D7A"/>
        </a:dk2>
        <a:lt2>
          <a:srgbClr val="C0C0C0"/>
        </a:lt2>
        <a:accent1>
          <a:srgbClr val="EAEAEA"/>
        </a:accent1>
        <a:accent2>
          <a:srgbClr val="B26EB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0088E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7A77"/>
        </a:dk1>
        <a:lt1>
          <a:srgbClr val="FFFFFF"/>
        </a:lt1>
        <a:dk2>
          <a:srgbClr val="003399"/>
        </a:dk2>
        <a:lt2>
          <a:srgbClr val="C0C0C0"/>
        </a:lt2>
        <a:accent1>
          <a:srgbClr val="EBF7FF"/>
        </a:accent1>
        <a:accent2>
          <a:srgbClr val="33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DC5900"/>
        </a:hlink>
        <a:folHlink>
          <a:srgbClr val="7979A5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5FBE"/>
        </a:dk1>
        <a:lt1>
          <a:srgbClr val="FFFFDD"/>
        </a:lt1>
        <a:dk2>
          <a:srgbClr val="2C5884"/>
        </a:dk2>
        <a:lt2>
          <a:srgbClr val="C0C0C0"/>
        </a:lt2>
        <a:accent1>
          <a:srgbClr val="E9F7FF"/>
        </a:accent1>
        <a:accent2>
          <a:srgbClr val="F894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B20048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5D5D8B"/>
        </a:dk1>
        <a:lt1>
          <a:srgbClr val="DAEADE"/>
        </a:lt1>
        <a:dk2>
          <a:srgbClr val="A25269"/>
        </a:dk2>
        <a:lt2>
          <a:srgbClr val="C0C0C0"/>
        </a:lt2>
        <a:accent1>
          <a:srgbClr val="FFFFDD"/>
        </a:accent1>
        <a:accent2>
          <a:srgbClr val="3399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6699"/>
        </a:hlink>
        <a:folHlink>
          <a:srgbClr val="F08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66"/>
        </a:dk1>
        <a:lt1>
          <a:srgbClr val="CCECFF"/>
        </a:lt1>
        <a:dk2>
          <a:srgbClr val="336699"/>
        </a:dk2>
        <a:lt2>
          <a:srgbClr val="C0C0C0"/>
        </a:lt2>
        <a:accent1>
          <a:srgbClr val="FFFFCC"/>
        </a:accent1>
        <a:accent2>
          <a:srgbClr val="FF66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FF"/>
        </a:hlink>
        <a:folHlink>
          <a:srgbClr val="BE547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33CC"/>
        </a:dk1>
        <a:lt1>
          <a:srgbClr val="FFE9E9"/>
        </a:lt1>
        <a:dk2>
          <a:srgbClr val="000000"/>
        </a:dk2>
        <a:lt2>
          <a:srgbClr val="C0C0C0"/>
        </a:lt2>
        <a:accent1>
          <a:srgbClr val="D5E5DB"/>
        </a:accent1>
        <a:accent2>
          <a:srgbClr val="33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00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336699"/>
        </a:dk1>
        <a:lt1>
          <a:srgbClr val="F4E9E0"/>
        </a:lt1>
        <a:dk2>
          <a:srgbClr val="DC5900"/>
        </a:dk2>
        <a:lt2>
          <a:srgbClr val="C0C0C0"/>
        </a:lt2>
        <a:accent1>
          <a:srgbClr val="E4E4E4"/>
        </a:accent1>
        <a:accent2>
          <a:srgbClr val="3399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66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CC3300"/>
        </a:dk1>
        <a:lt1>
          <a:srgbClr val="E5E5FF"/>
        </a:lt1>
        <a:dk2>
          <a:srgbClr val="565680"/>
        </a:dk2>
        <a:lt2>
          <a:srgbClr val="C0C0C0"/>
        </a:lt2>
        <a:accent1>
          <a:srgbClr val="E6E4EC"/>
        </a:accent1>
        <a:accent2>
          <a:srgbClr val="0066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8080"/>
        </a:hlink>
        <a:folHlink>
          <a:srgbClr val="7B7BA7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99"/>
        </a:dk1>
        <a:lt1>
          <a:srgbClr val="FFE2C5"/>
        </a:lt1>
        <a:dk2>
          <a:srgbClr val="007D7A"/>
        </a:dk2>
        <a:lt2>
          <a:srgbClr val="C0C0C0"/>
        </a:lt2>
        <a:accent1>
          <a:srgbClr val="EAEAEA"/>
        </a:accent1>
        <a:accent2>
          <a:srgbClr val="B26EB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0088E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7A77"/>
        </a:dk1>
        <a:lt1>
          <a:srgbClr val="FFFFFF"/>
        </a:lt1>
        <a:dk2>
          <a:srgbClr val="003399"/>
        </a:dk2>
        <a:lt2>
          <a:srgbClr val="C0C0C0"/>
        </a:lt2>
        <a:accent1>
          <a:srgbClr val="EBF7FF"/>
        </a:accent1>
        <a:accent2>
          <a:srgbClr val="33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DC5900"/>
        </a:hlink>
        <a:folHlink>
          <a:srgbClr val="7979A5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5FBE"/>
        </a:dk1>
        <a:lt1>
          <a:srgbClr val="FFFFDD"/>
        </a:lt1>
        <a:dk2>
          <a:srgbClr val="2C5884"/>
        </a:dk2>
        <a:lt2>
          <a:srgbClr val="C0C0C0"/>
        </a:lt2>
        <a:accent1>
          <a:srgbClr val="E9F7FF"/>
        </a:accent1>
        <a:accent2>
          <a:srgbClr val="F894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B20048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5D5D8B"/>
        </a:dk1>
        <a:lt1>
          <a:srgbClr val="DAEADE"/>
        </a:lt1>
        <a:dk2>
          <a:srgbClr val="A25269"/>
        </a:dk2>
        <a:lt2>
          <a:srgbClr val="C0C0C0"/>
        </a:lt2>
        <a:accent1>
          <a:srgbClr val="FFFFDD"/>
        </a:accent1>
        <a:accent2>
          <a:srgbClr val="3399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6699"/>
        </a:hlink>
        <a:folHlink>
          <a:srgbClr val="F08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66"/>
        </a:dk1>
        <a:lt1>
          <a:srgbClr val="CCECFF"/>
        </a:lt1>
        <a:dk2>
          <a:srgbClr val="336699"/>
        </a:dk2>
        <a:lt2>
          <a:srgbClr val="C0C0C0"/>
        </a:lt2>
        <a:accent1>
          <a:srgbClr val="FFFFCC"/>
        </a:accent1>
        <a:accent2>
          <a:srgbClr val="FF66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FF"/>
        </a:hlink>
        <a:folHlink>
          <a:srgbClr val="BE547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33CC"/>
        </a:dk1>
        <a:lt1>
          <a:srgbClr val="FFE9E9"/>
        </a:lt1>
        <a:dk2>
          <a:srgbClr val="000000"/>
        </a:dk2>
        <a:lt2>
          <a:srgbClr val="C0C0C0"/>
        </a:lt2>
        <a:accent1>
          <a:srgbClr val="D5E5DB"/>
        </a:accent1>
        <a:accent2>
          <a:srgbClr val="33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00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336699"/>
        </a:dk1>
        <a:lt1>
          <a:srgbClr val="F4E9E0"/>
        </a:lt1>
        <a:dk2>
          <a:srgbClr val="DC5900"/>
        </a:dk2>
        <a:lt2>
          <a:srgbClr val="C0C0C0"/>
        </a:lt2>
        <a:accent1>
          <a:srgbClr val="E4E4E4"/>
        </a:accent1>
        <a:accent2>
          <a:srgbClr val="3399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66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CC3300"/>
        </a:dk1>
        <a:lt1>
          <a:srgbClr val="E5E5FF"/>
        </a:lt1>
        <a:dk2>
          <a:srgbClr val="565680"/>
        </a:dk2>
        <a:lt2>
          <a:srgbClr val="C0C0C0"/>
        </a:lt2>
        <a:accent1>
          <a:srgbClr val="E6E4EC"/>
        </a:accent1>
        <a:accent2>
          <a:srgbClr val="0066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8080"/>
        </a:hlink>
        <a:folHlink>
          <a:srgbClr val="7B7BA7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99"/>
        </a:dk1>
        <a:lt1>
          <a:srgbClr val="FFE2C5"/>
        </a:lt1>
        <a:dk2>
          <a:srgbClr val="007D7A"/>
        </a:dk2>
        <a:lt2>
          <a:srgbClr val="C0C0C0"/>
        </a:lt2>
        <a:accent1>
          <a:srgbClr val="EAEAEA"/>
        </a:accent1>
        <a:accent2>
          <a:srgbClr val="B26EB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0088E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7A77"/>
        </a:dk1>
        <a:lt1>
          <a:srgbClr val="FFFFFF"/>
        </a:lt1>
        <a:dk2>
          <a:srgbClr val="003399"/>
        </a:dk2>
        <a:lt2>
          <a:srgbClr val="C0C0C0"/>
        </a:lt2>
        <a:accent1>
          <a:srgbClr val="EBF7FF"/>
        </a:accent1>
        <a:accent2>
          <a:srgbClr val="33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DC5900"/>
        </a:hlink>
        <a:folHlink>
          <a:srgbClr val="7979A5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5FBE"/>
        </a:dk1>
        <a:lt1>
          <a:srgbClr val="FFFFDD"/>
        </a:lt1>
        <a:dk2>
          <a:srgbClr val="2C5884"/>
        </a:dk2>
        <a:lt2>
          <a:srgbClr val="C0C0C0"/>
        </a:lt2>
        <a:accent1>
          <a:srgbClr val="E9F7FF"/>
        </a:accent1>
        <a:accent2>
          <a:srgbClr val="F894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B20048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5D5D8B"/>
        </a:dk1>
        <a:lt1>
          <a:srgbClr val="DAEADE"/>
        </a:lt1>
        <a:dk2>
          <a:srgbClr val="A25269"/>
        </a:dk2>
        <a:lt2>
          <a:srgbClr val="C0C0C0"/>
        </a:lt2>
        <a:accent1>
          <a:srgbClr val="FFFFDD"/>
        </a:accent1>
        <a:accent2>
          <a:srgbClr val="3399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6699"/>
        </a:hlink>
        <a:folHlink>
          <a:srgbClr val="F08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66"/>
        </a:dk1>
        <a:lt1>
          <a:srgbClr val="CCECFF"/>
        </a:lt1>
        <a:dk2>
          <a:srgbClr val="336699"/>
        </a:dk2>
        <a:lt2>
          <a:srgbClr val="C0C0C0"/>
        </a:lt2>
        <a:accent1>
          <a:srgbClr val="FFFFCC"/>
        </a:accent1>
        <a:accent2>
          <a:srgbClr val="FF66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FF"/>
        </a:hlink>
        <a:folHlink>
          <a:srgbClr val="BE547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33CC"/>
        </a:dk1>
        <a:lt1>
          <a:srgbClr val="FFE9E9"/>
        </a:lt1>
        <a:dk2>
          <a:srgbClr val="000000"/>
        </a:dk2>
        <a:lt2>
          <a:srgbClr val="C0C0C0"/>
        </a:lt2>
        <a:accent1>
          <a:srgbClr val="D5E5DB"/>
        </a:accent1>
        <a:accent2>
          <a:srgbClr val="33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00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336699"/>
        </a:dk1>
        <a:lt1>
          <a:srgbClr val="F4E9E0"/>
        </a:lt1>
        <a:dk2>
          <a:srgbClr val="DC5900"/>
        </a:dk2>
        <a:lt2>
          <a:srgbClr val="C0C0C0"/>
        </a:lt2>
        <a:accent1>
          <a:srgbClr val="E4E4E4"/>
        </a:accent1>
        <a:accent2>
          <a:srgbClr val="3399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66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CC3300"/>
        </a:dk1>
        <a:lt1>
          <a:srgbClr val="E5E5FF"/>
        </a:lt1>
        <a:dk2>
          <a:srgbClr val="565680"/>
        </a:dk2>
        <a:lt2>
          <a:srgbClr val="C0C0C0"/>
        </a:lt2>
        <a:accent1>
          <a:srgbClr val="E6E4EC"/>
        </a:accent1>
        <a:accent2>
          <a:srgbClr val="0066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8080"/>
        </a:hlink>
        <a:folHlink>
          <a:srgbClr val="7B7BA7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99"/>
        </a:dk1>
        <a:lt1>
          <a:srgbClr val="FFE2C5"/>
        </a:lt1>
        <a:dk2>
          <a:srgbClr val="007D7A"/>
        </a:dk2>
        <a:lt2>
          <a:srgbClr val="C0C0C0"/>
        </a:lt2>
        <a:accent1>
          <a:srgbClr val="EAEAEA"/>
        </a:accent1>
        <a:accent2>
          <a:srgbClr val="B26EB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0088E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7A77"/>
        </a:dk1>
        <a:lt1>
          <a:srgbClr val="FFFFFF"/>
        </a:lt1>
        <a:dk2>
          <a:srgbClr val="003399"/>
        </a:dk2>
        <a:lt2>
          <a:srgbClr val="C0C0C0"/>
        </a:lt2>
        <a:accent1>
          <a:srgbClr val="EBF7FF"/>
        </a:accent1>
        <a:accent2>
          <a:srgbClr val="33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DC5900"/>
        </a:hlink>
        <a:folHlink>
          <a:srgbClr val="7979A5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5FBE"/>
        </a:dk1>
        <a:lt1>
          <a:srgbClr val="FFFFDD"/>
        </a:lt1>
        <a:dk2>
          <a:srgbClr val="2C5884"/>
        </a:dk2>
        <a:lt2>
          <a:srgbClr val="C0C0C0"/>
        </a:lt2>
        <a:accent1>
          <a:srgbClr val="E9F7FF"/>
        </a:accent1>
        <a:accent2>
          <a:srgbClr val="F894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B20048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5D5D8B"/>
        </a:dk1>
        <a:lt1>
          <a:srgbClr val="DAEADE"/>
        </a:lt1>
        <a:dk2>
          <a:srgbClr val="A25269"/>
        </a:dk2>
        <a:lt2>
          <a:srgbClr val="C0C0C0"/>
        </a:lt2>
        <a:accent1>
          <a:srgbClr val="FFFFDD"/>
        </a:accent1>
        <a:accent2>
          <a:srgbClr val="3399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6699"/>
        </a:hlink>
        <a:folHlink>
          <a:srgbClr val="F08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66"/>
        </a:dk1>
        <a:lt1>
          <a:srgbClr val="CCECFF"/>
        </a:lt1>
        <a:dk2>
          <a:srgbClr val="336699"/>
        </a:dk2>
        <a:lt2>
          <a:srgbClr val="C0C0C0"/>
        </a:lt2>
        <a:accent1>
          <a:srgbClr val="FFFFCC"/>
        </a:accent1>
        <a:accent2>
          <a:srgbClr val="FF66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FF"/>
        </a:hlink>
        <a:folHlink>
          <a:srgbClr val="BE547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33CC"/>
        </a:dk1>
        <a:lt1>
          <a:srgbClr val="FFE9E9"/>
        </a:lt1>
        <a:dk2>
          <a:srgbClr val="000000"/>
        </a:dk2>
        <a:lt2>
          <a:srgbClr val="C0C0C0"/>
        </a:lt2>
        <a:accent1>
          <a:srgbClr val="D5E5DB"/>
        </a:accent1>
        <a:accent2>
          <a:srgbClr val="33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00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336699"/>
        </a:dk1>
        <a:lt1>
          <a:srgbClr val="F4E9E0"/>
        </a:lt1>
        <a:dk2>
          <a:srgbClr val="DC5900"/>
        </a:dk2>
        <a:lt2>
          <a:srgbClr val="C0C0C0"/>
        </a:lt2>
        <a:accent1>
          <a:srgbClr val="E4E4E4"/>
        </a:accent1>
        <a:accent2>
          <a:srgbClr val="3399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66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CC3300"/>
        </a:dk1>
        <a:lt1>
          <a:srgbClr val="E5E5FF"/>
        </a:lt1>
        <a:dk2>
          <a:srgbClr val="565680"/>
        </a:dk2>
        <a:lt2>
          <a:srgbClr val="C0C0C0"/>
        </a:lt2>
        <a:accent1>
          <a:srgbClr val="E6E4EC"/>
        </a:accent1>
        <a:accent2>
          <a:srgbClr val="0066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8080"/>
        </a:hlink>
        <a:folHlink>
          <a:srgbClr val="7B7BA7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99"/>
        </a:dk1>
        <a:lt1>
          <a:srgbClr val="FFE2C5"/>
        </a:lt1>
        <a:dk2>
          <a:srgbClr val="007D7A"/>
        </a:dk2>
        <a:lt2>
          <a:srgbClr val="C0C0C0"/>
        </a:lt2>
        <a:accent1>
          <a:srgbClr val="EAEAEA"/>
        </a:accent1>
        <a:accent2>
          <a:srgbClr val="B26EB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0088E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7A77"/>
        </a:dk1>
        <a:lt1>
          <a:srgbClr val="FFFFFF"/>
        </a:lt1>
        <a:dk2>
          <a:srgbClr val="003399"/>
        </a:dk2>
        <a:lt2>
          <a:srgbClr val="C0C0C0"/>
        </a:lt2>
        <a:accent1>
          <a:srgbClr val="EBF7FF"/>
        </a:accent1>
        <a:accent2>
          <a:srgbClr val="33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DC5900"/>
        </a:hlink>
        <a:folHlink>
          <a:srgbClr val="7979A5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5FBE"/>
        </a:dk1>
        <a:lt1>
          <a:srgbClr val="FFFFDD"/>
        </a:lt1>
        <a:dk2>
          <a:srgbClr val="2C5884"/>
        </a:dk2>
        <a:lt2>
          <a:srgbClr val="C0C0C0"/>
        </a:lt2>
        <a:accent1>
          <a:srgbClr val="E9F7FF"/>
        </a:accent1>
        <a:accent2>
          <a:srgbClr val="F894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B20048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5D5D8B"/>
        </a:dk1>
        <a:lt1>
          <a:srgbClr val="DAEADE"/>
        </a:lt1>
        <a:dk2>
          <a:srgbClr val="A25269"/>
        </a:dk2>
        <a:lt2>
          <a:srgbClr val="C0C0C0"/>
        </a:lt2>
        <a:accent1>
          <a:srgbClr val="FFFFDD"/>
        </a:accent1>
        <a:accent2>
          <a:srgbClr val="3399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6699"/>
        </a:hlink>
        <a:folHlink>
          <a:srgbClr val="F08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66"/>
        </a:dk1>
        <a:lt1>
          <a:srgbClr val="CCECFF"/>
        </a:lt1>
        <a:dk2>
          <a:srgbClr val="336699"/>
        </a:dk2>
        <a:lt2>
          <a:srgbClr val="C0C0C0"/>
        </a:lt2>
        <a:accent1>
          <a:srgbClr val="FFFFCC"/>
        </a:accent1>
        <a:accent2>
          <a:srgbClr val="FF66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FF"/>
        </a:hlink>
        <a:folHlink>
          <a:srgbClr val="BE547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33CC"/>
        </a:dk1>
        <a:lt1>
          <a:srgbClr val="FFE9E9"/>
        </a:lt1>
        <a:dk2>
          <a:srgbClr val="000000"/>
        </a:dk2>
        <a:lt2>
          <a:srgbClr val="C0C0C0"/>
        </a:lt2>
        <a:accent1>
          <a:srgbClr val="D5E5DB"/>
        </a:accent1>
        <a:accent2>
          <a:srgbClr val="33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00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336699"/>
        </a:dk1>
        <a:lt1>
          <a:srgbClr val="F4E9E0"/>
        </a:lt1>
        <a:dk2>
          <a:srgbClr val="DC5900"/>
        </a:dk2>
        <a:lt2>
          <a:srgbClr val="C0C0C0"/>
        </a:lt2>
        <a:accent1>
          <a:srgbClr val="E4E4E4"/>
        </a:accent1>
        <a:accent2>
          <a:srgbClr val="3399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66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CC3300"/>
        </a:dk1>
        <a:lt1>
          <a:srgbClr val="E5E5FF"/>
        </a:lt1>
        <a:dk2>
          <a:srgbClr val="565680"/>
        </a:dk2>
        <a:lt2>
          <a:srgbClr val="C0C0C0"/>
        </a:lt2>
        <a:accent1>
          <a:srgbClr val="E6E4EC"/>
        </a:accent1>
        <a:accent2>
          <a:srgbClr val="0066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8080"/>
        </a:hlink>
        <a:folHlink>
          <a:srgbClr val="7B7BA7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99"/>
        </a:dk1>
        <a:lt1>
          <a:srgbClr val="FFE2C5"/>
        </a:lt1>
        <a:dk2>
          <a:srgbClr val="007D7A"/>
        </a:dk2>
        <a:lt2>
          <a:srgbClr val="C0C0C0"/>
        </a:lt2>
        <a:accent1>
          <a:srgbClr val="EAEAEA"/>
        </a:accent1>
        <a:accent2>
          <a:srgbClr val="B26EB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0088E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7A77"/>
        </a:dk1>
        <a:lt1>
          <a:srgbClr val="FFFFFF"/>
        </a:lt1>
        <a:dk2>
          <a:srgbClr val="003399"/>
        </a:dk2>
        <a:lt2>
          <a:srgbClr val="C0C0C0"/>
        </a:lt2>
        <a:accent1>
          <a:srgbClr val="EBF7FF"/>
        </a:accent1>
        <a:accent2>
          <a:srgbClr val="33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DC5900"/>
        </a:hlink>
        <a:folHlink>
          <a:srgbClr val="7979A5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5FBE"/>
        </a:dk1>
        <a:lt1>
          <a:srgbClr val="FFFFDD"/>
        </a:lt1>
        <a:dk2>
          <a:srgbClr val="2C5884"/>
        </a:dk2>
        <a:lt2>
          <a:srgbClr val="C0C0C0"/>
        </a:lt2>
        <a:accent1>
          <a:srgbClr val="E9F7FF"/>
        </a:accent1>
        <a:accent2>
          <a:srgbClr val="F894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B20048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5D5D8B"/>
        </a:dk1>
        <a:lt1>
          <a:srgbClr val="DAEADE"/>
        </a:lt1>
        <a:dk2>
          <a:srgbClr val="A25269"/>
        </a:dk2>
        <a:lt2>
          <a:srgbClr val="C0C0C0"/>
        </a:lt2>
        <a:accent1>
          <a:srgbClr val="FFFFDD"/>
        </a:accent1>
        <a:accent2>
          <a:srgbClr val="3399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6699"/>
        </a:hlink>
        <a:folHlink>
          <a:srgbClr val="F08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66"/>
        </a:dk1>
        <a:lt1>
          <a:srgbClr val="CCECFF"/>
        </a:lt1>
        <a:dk2>
          <a:srgbClr val="336699"/>
        </a:dk2>
        <a:lt2>
          <a:srgbClr val="C0C0C0"/>
        </a:lt2>
        <a:accent1>
          <a:srgbClr val="FFFFCC"/>
        </a:accent1>
        <a:accent2>
          <a:srgbClr val="FF66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FF"/>
        </a:hlink>
        <a:folHlink>
          <a:srgbClr val="BE547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33CC"/>
        </a:dk1>
        <a:lt1>
          <a:srgbClr val="FFE9E9"/>
        </a:lt1>
        <a:dk2>
          <a:srgbClr val="000000"/>
        </a:dk2>
        <a:lt2>
          <a:srgbClr val="C0C0C0"/>
        </a:lt2>
        <a:accent1>
          <a:srgbClr val="D5E5DB"/>
        </a:accent1>
        <a:accent2>
          <a:srgbClr val="33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00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336699"/>
        </a:dk1>
        <a:lt1>
          <a:srgbClr val="F4E9E0"/>
        </a:lt1>
        <a:dk2>
          <a:srgbClr val="DC5900"/>
        </a:dk2>
        <a:lt2>
          <a:srgbClr val="C0C0C0"/>
        </a:lt2>
        <a:accent1>
          <a:srgbClr val="E4E4E4"/>
        </a:accent1>
        <a:accent2>
          <a:srgbClr val="3399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66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CC3300"/>
        </a:dk1>
        <a:lt1>
          <a:srgbClr val="E5E5FF"/>
        </a:lt1>
        <a:dk2>
          <a:srgbClr val="565680"/>
        </a:dk2>
        <a:lt2>
          <a:srgbClr val="C0C0C0"/>
        </a:lt2>
        <a:accent1>
          <a:srgbClr val="E6E4EC"/>
        </a:accent1>
        <a:accent2>
          <a:srgbClr val="0066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8080"/>
        </a:hlink>
        <a:folHlink>
          <a:srgbClr val="7B7BA7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99"/>
        </a:dk1>
        <a:lt1>
          <a:srgbClr val="FFE2C5"/>
        </a:lt1>
        <a:dk2>
          <a:srgbClr val="007D7A"/>
        </a:dk2>
        <a:lt2>
          <a:srgbClr val="C0C0C0"/>
        </a:lt2>
        <a:accent1>
          <a:srgbClr val="EAEAEA"/>
        </a:accent1>
        <a:accent2>
          <a:srgbClr val="B26EB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0088E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7A77"/>
        </a:dk1>
        <a:lt1>
          <a:srgbClr val="FFFFFF"/>
        </a:lt1>
        <a:dk2>
          <a:srgbClr val="003399"/>
        </a:dk2>
        <a:lt2>
          <a:srgbClr val="C0C0C0"/>
        </a:lt2>
        <a:accent1>
          <a:srgbClr val="EBF7FF"/>
        </a:accent1>
        <a:accent2>
          <a:srgbClr val="33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DC5900"/>
        </a:hlink>
        <a:folHlink>
          <a:srgbClr val="7979A5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5FBE"/>
        </a:dk1>
        <a:lt1>
          <a:srgbClr val="FFFFDD"/>
        </a:lt1>
        <a:dk2>
          <a:srgbClr val="2C5884"/>
        </a:dk2>
        <a:lt2>
          <a:srgbClr val="C0C0C0"/>
        </a:lt2>
        <a:accent1>
          <a:srgbClr val="E9F7FF"/>
        </a:accent1>
        <a:accent2>
          <a:srgbClr val="F894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B20048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5D5D8B"/>
        </a:dk1>
        <a:lt1>
          <a:srgbClr val="DAEADE"/>
        </a:lt1>
        <a:dk2>
          <a:srgbClr val="A25269"/>
        </a:dk2>
        <a:lt2>
          <a:srgbClr val="C0C0C0"/>
        </a:lt2>
        <a:accent1>
          <a:srgbClr val="FFFFDD"/>
        </a:accent1>
        <a:accent2>
          <a:srgbClr val="3399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6699"/>
        </a:hlink>
        <a:folHlink>
          <a:srgbClr val="F08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66"/>
        </a:dk1>
        <a:lt1>
          <a:srgbClr val="CCECFF"/>
        </a:lt1>
        <a:dk2>
          <a:srgbClr val="336699"/>
        </a:dk2>
        <a:lt2>
          <a:srgbClr val="C0C0C0"/>
        </a:lt2>
        <a:accent1>
          <a:srgbClr val="FFFFCC"/>
        </a:accent1>
        <a:accent2>
          <a:srgbClr val="FF66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FF"/>
        </a:hlink>
        <a:folHlink>
          <a:srgbClr val="BE547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33CC"/>
        </a:dk1>
        <a:lt1>
          <a:srgbClr val="FFE9E9"/>
        </a:lt1>
        <a:dk2>
          <a:srgbClr val="000000"/>
        </a:dk2>
        <a:lt2>
          <a:srgbClr val="C0C0C0"/>
        </a:lt2>
        <a:accent1>
          <a:srgbClr val="D5E5DB"/>
        </a:accent1>
        <a:accent2>
          <a:srgbClr val="33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00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336699"/>
        </a:dk1>
        <a:lt1>
          <a:srgbClr val="F4E9E0"/>
        </a:lt1>
        <a:dk2>
          <a:srgbClr val="DC5900"/>
        </a:dk2>
        <a:lt2>
          <a:srgbClr val="C0C0C0"/>
        </a:lt2>
        <a:accent1>
          <a:srgbClr val="E4E4E4"/>
        </a:accent1>
        <a:accent2>
          <a:srgbClr val="3399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66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CC3300"/>
        </a:dk1>
        <a:lt1>
          <a:srgbClr val="E5E5FF"/>
        </a:lt1>
        <a:dk2>
          <a:srgbClr val="565680"/>
        </a:dk2>
        <a:lt2>
          <a:srgbClr val="C0C0C0"/>
        </a:lt2>
        <a:accent1>
          <a:srgbClr val="E6E4EC"/>
        </a:accent1>
        <a:accent2>
          <a:srgbClr val="0066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8080"/>
        </a:hlink>
        <a:folHlink>
          <a:srgbClr val="7B7BA7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99"/>
        </a:dk1>
        <a:lt1>
          <a:srgbClr val="FFE2C5"/>
        </a:lt1>
        <a:dk2>
          <a:srgbClr val="007D7A"/>
        </a:dk2>
        <a:lt2>
          <a:srgbClr val="C0C0C0"/>
        </a:lt2>
        <a:accent1>
          <a:srgbClr val="EAEAEA"/>
        </a:accent1>
        <a:accent2>
          <a:srgbClr val="B26EB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0088E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7A77"/>
        </a:dk1>
        <a:lt1>
          <a:srgbClr val="FFFFFF"/>
        </a:lt1>
        <a:dk2>
          <a:srgbClr val="003399"/>
        </a:dk2>
        <a:lt2>
          <a:srgbClr val="C0C0C0"/>
        </a:lt2>
        <a:accent1>
          <a:srgbClr val="EBF7FF"/>
        </a:accent1>
        <a:accent2>
          <a:srgbClr val="33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DC5900"/>
        </a:hlink>
        <a:folHlink>
          <a:srgbClr val="7979A5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5FBE"/>
        </a:dk1>
        <a:lt1>
          <a:srgbClr val="FFFFDD"/>
        </a:lt1>
        <a:dk2>
          <a:srgbClr val="2C5884"/>
        </a:dk2>
        <a:lt2>
          <a:srgbClr val="C0C0C0"/>
        </a:lt2>
        <a:accent1>
          <a:srgbClr val="E9F7FF"/>
        </a:accent1>
        <a:accent2>
          <a:srgbClr val="F894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B20048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5D5D8B"/>
        </a:dk1>
        <a:lt1>
          <a:srgbClr val="DAEADE"/>
        </a:lt1>
        <a:dk2>
          <a:srgbClr val="A25269"/>
        </a:dk2>
        <a:lt2>
          <a:srgbClr val="C0C0C0"/>
        </a:lt2>
        <a:accent1>
          <a:srgbClr val="FFFFDD"/>
        </a:accent1>
        <a:accent2>
          <a:srgbClr val="3399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6699"/>
        </a:hlink>
        <a:folHlink>
          <a:srgbClr val="F08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66"/>
        </a:dk1>
        <a:lt1>
          <a:srgbClr val="CCECFF"/>
        </a:lt1>
        <a:dk2>
          <a:srgbClr val="336699"/>
        </a:dk2>
        <a:lt2>
          <a:srgbClr val="C0C0C0"/>
        </a:lt2>
        <a:accent1>
          <a:srgbClr val="FFFFCC"/>
        </a:accent1>
        <a:accent2>
          <a:srgbClr val="FF66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FF"/>
        </a:hlink>
        <a:folHlink>
          <a:srgbClr val="BE547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33CC"/>
        </a:dk1>
        <a:lt1>
          <a:srgbClr val="FFE9E9"/>
        </a:lt1>
        <a:dk2>
          <a:srgbClr val="000000"/>
        </a:dk2>
        <a:lt2>
          <a:srgbClr val="C0C0C0"/>
        </a:lt2>
        <a:accent1>
          <a:srgbClr val="D5E5DB"/>
        </a:accent1>
        <a:accent2>
          <a:srgbClr val="33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00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336699"/>
        </a:dk1>
        <a:lt1>
          <a:srgbClr val="F4E9E0"/>
        </a:lt1>
        <a:dk2>
          <a:srgbClr val="DC5900"/>
        </a:dk2>
        <a:lt2>
          <a:srgbClr val="C0C0C0"/>
        </a:lt2>
        <a:accent1>
          <a:srgbClr val="E4E4E4"/>
        </a:accent1>
        <a:accent2>
          <a:srgbClr val="3399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66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CC3300"/>
        </a:dk1>
        <a:lt1>
          <a:srgbClr val="E5E5FF"/>
        </a:lt1>
        <a:dk2>
          <a:srgbClr val="565680"/>
        </a:dk2>
        <a:lt2>
          <a:srgbClr val="C0C0C0"/>
        </a:lt2>
        <a:accent1>
          <a:srgbClr val="E6E4EC"/>
        </a:accent1>
        <a:accent2>
          <a:srgbClr val="0066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8080"/>
        </a:hlink>
        <a:folHlink>
          <a:srgbClr val="7B7BA7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99"/>
        </a:dk1>
        <a:lt1>
          <a:srgbClr val="FFE2C5"/>
        </a:lt1>
        <a:dk2>
          <a:srgbClr val="007D7A"/>
        </a:dk2>
        <a:lt2>
          <a:srgbClr val="C0C0C0"/>
        </a:lt2>
        <a:accent1>
          <a:srgbClr val="EAEAEA"/>
        </a:accent1>
        <a:accent2>
          <a:srgbClr val="B26EB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0088E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7A77"/>
        </a:dk1>
        <a:lt1>
          <a:srgbClr val="FFFFFF"/>
        </a:lt1>
        <a:dk2>
          <a:srgbClr val="003399"/>
        </a:dk2>
        <a:lt2>
          <a:srgbClr val="C0C0C0"/>
        </a:lt2>
        <a:accent1>
          <a:srgbClr val="EBF7FF"/>
        </a:accent1>
        <a:accent2>
          <a:srgbClr val="33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DC5900"/>
        </a:hlink>
        <a:folHlink>
          <a:srgbClr val="7979A5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5FBE"/>
        </a:dk1>
        <a:lt1>
          <a:srgbClr val="FFFFDD"/>
        </a:lt1>
        <a:dk2>
          <a:srgbClr val="2C5884"/>
        </a:dk2>
        <a:lt2>
          <a:srgbClr val="C0C0C0"/>
        </a:lt2>
        <a:accent1>
          <a:srgbClr val="E9F7FF"/>
        </a:accent1>
        <a:accent2>
          <a:srgbClr val="F894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B20048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5D5D8B"/>
        </a:dk1>
        <a:lt1>
          <a:srgbClr val="DAEADE"/>
        </a:lt1>
        <a:dk2>
          <a:srgbClr val="A25269"/>
        </a:dk2>
        <a:lt2>
          <a:srgbClr val="C0C0C0"/>
        </a:lt2>
        <a:accent1>
          <a:srgbClr val="FFFFDD"/>
        </a:accent1>
        <a:accent2>
          <a:srgbClr val="3399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6699"/>
        </a:hlink>
        <a:folHlink>
          <a:srgbClr val="F08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66"/>
        </a:dk1>
        <a:lt1>
          <a:srgbClr val="CCECFF"/>
        </a:lt1>
        <a:dk2>
          <a:srgbClr val="336699"/>
        </a:dk2>
        <a:lt2>
          <a:srgbClr val="C0C0C0"/>
        </a:lt2>
        <a:accent1>
          <a:srgbClr val="FFFFCC"/>
        </a:accent1>
        <a:accent2>
          <a:srgbClr val="FF66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FF"/>
        </a:hlink>
        <a:folHlink>
          <a:srgbClr val="BE547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33CC"/>
        </a:dk1>
        <a:lt1>
          <a:srgbClr val="FFE9E9"/>
        </a:lt1>
        <a:dk2>
          <a:srgbClr val="000000"/>
        </a:dk2>
        <a:lt2>
          <a:srgbClr val="C0C0C0"/>
        </a:lt2>
        <a:accent1>
          <a:srgbClr val="D5E5DB"/>
        </a:accent1>
        <a:accent2>
          <a:srgbClr val="33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00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336699"/>
        </a:dk1>
        <a:lt1>
          <a:srgbClr val="F4E9E0"/>
        </a:lt1>
        <a:dk2>
          <a:srgbClr val="DC5900"/>
        </a:dk2>
        <a:lt2>
          <a:srgbClr val="C0C0C0"/>
        </a:lt2>
        <a:accent1>
          <a:srgbClr val="E4E4E4"/>
        </a:accent1>
        <a:accent2>
          <a:srgbClr val="3399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66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CC3300"/>
        </a:dk1>
        <a:lt1>
          <a:srgbClr val="E5E5FF"/>
        </a:lt1>
        <a:dk2>
          <a:srgbClr val="565680"/>
        </a:dk2>
        <a:lt2>
          <a:srgbClr val="C0C0C0"/>
        </a:lt2>
        <a:accent1>
          <a:srgbClr val="E6E4EC"/>
        </a:accent1>
        <a:accent2>
          <a:srgbClr val="0066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8080"/>
        </a:hlink>
        <a:folHlink>
          <a:srgbClr val="7B7BA7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99"/>
        </a:dk1>
        <a:lt1>
          <a:srgbClr val="FFE2C5"/>
        </a:lt1>
        <a:dk2>
          <a:srgbClr val="007D7A"/>
        </a:dk2>
        <a:lt2>
          <a:srgbClr val="C0C0C0"/>
        </a:lt2>
        <a:accent1>
          <a:srgbClr val="EAEAEA"/>
        </a:accent1>
        <a:accent2>
          <a:srgbClr val="B26EB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0088E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7A77"/>
        </a:dk1>
        <a:lt1>
          <a:srgbClr val="FFFFFF"/>
        </a:lt1>
        <a:dk2>
          <a:srgbClr val="003399"/>
        </a:dk2>
        <a:lt2>
          <a:srgbClr val="C0C0C0"/>
        </a:lt2>
        <a:accent1>
          <a:srgbClr val="EBF7FF"/>
        </a:accent1>
        <a:accent2>
          <a:srgbClr val="33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DC5900"/>
        </a:hlink>
        <a:folHlink>
          <a:srgbClr val="7979A5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5FBE"/>
        </a:dk1>
        <a:lt1>
          <a:srgbClr val="FFFFDD"/>
        </a:lt1>
        <a:dk2>
          <a:srgbClr val="2C5884"/>
        </a:dk2>
        <a:lt2>
          <a:srgbClr val="C0C0C0"/>
        </a:lt2>
        <a:accent1>
          <a:srgbClr val="E9F7FF"/>
        </a:accent1>
        <a:accent2>
          <a:srgbClr val="F894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B20048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5D5D8B"/>
        </a:dk1>
        <a:lt1>
          <a:srgbClr val="DAEADE"/>
        </a:lt1>
        <a:dk2>
          <a:srgbClr val="A25269"/>
        </a:dk2>
        <a:lt2>
          <a:srgbClr val="C0C0C0"/>
        </a:lt2>
        <a:accent1>
          <a:srgbClr val="FFFFDD"/>
        </a:accent1>
        <a:accent2>
          <a:srgbClr val="3399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6699"/>
        </a:hlink>
        <a:folHlink>
          <a:srgbClr val="F08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66"/>
        </a:dk1>
        <a:lt1>
          <a:srgbClr val="CCECFF"/>
        </a:lt1>
        <a:dk2>
          <a:srgbClr val="336699"/>
        </a:dk2>
        <a:lt2>
          <a:srgbClr val="C0C0C0"/>
        </a:lt2>
        <a:accent1>
          <a:srgbClr val="FFFFCC"/>
        </a:accent1>
        <a:accent2>
          <a:srgbClr val="FF66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FF"/>
        </a:hlink>
        <a:folHlink>
          <a:srgbClr val="BE547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33CC"/>
        </a:dk1>
        <a:lt1>
          <a:srgbClr val="FFE9E9"/>
        </a:lt1>
        <a:dk2>
          <a:srgbClr val="000000"/>
        </a:dk2>
        <a:lt2>
          <a:srgbClr val="C0C0C0"/>
        </a:lt2>
        <a:accent1>
          <a:srgbClr val="D5E5DB"/>
        </a:accent1>
        <a:accent2>
          <a:srgbClr val="33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00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336699"/>
        </a:dk1>
        <a:lt1>
          <a:srgbClr val="F4E9E0"/>
        </a:lt1>
        <a:dk2>
          <a:srgbClr val="DC5900"/>
        </a:dk2>
        <a:lt2>
          <a:srgbClr val="C0C0C0"/>
        </a:lt2>
        <a:accent1>
          <a:srgbClr val="E4E4E4"/>
        </a:accent1>
        <a:accent2>
          <a:srgbClr val="3399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66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CC3300"/>
        </a:dk1>
        <a:lt1>
          <a:srgbClr val="E5E5FF"/>
        </a:lt1>
        <a:dk2>
          <a:srgbClr val="565680"/>
        </a:dk2>
        <a:lt2>
          <a:srgbClr val="C0C0C0"/>
        </a:lt2>
        <a:accent1>
          <a:srgbClr val="E6E4EC"/>
        </a:accent1>
        <a:accent2>
          <a:srgbClr val="0066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8080"/>
        </a:hlink>
        <a:folHlink>
          <a:srgbClr val="7B7BA7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99"/>
        </a:dk1>
        <a:lt1>
          <a:srgbClr val="FFE2C5"/>
        </a:lt1>
        <a:dk2>
          <a:srgbClr val="007D7A"/>
        </a:dk2>
        <a:lt2>
          <a:srgbClr val="C0C0C0"/>
        </a:lt2>
        <a:accent1>
          <a:srgbClr val="EAEAEA"/>
        </a:accent1>
        <a:accent2>
          <a:srgbClr val="B26EB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0088E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7A77"/>
        </a:dk1>
        <a:lt1>
          <a:srgbClr val="FFFFFF"/>
        </a:lt1>
        <a:dk2>
          <a:srgbClr val="003399"/>
        </a:dk2>
        <a:lt2>
          <a:srgbClr val="C0C0C0"/>
        </a:lt2>
        <a:accent1>
          <a:srgbClr val="EBF7FF"/>
        </a:accent1>
        <a:accent2>
          <a:srgbClr val="33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DC5900"/>
        </a:hlink>
        <a:folHlink>
          <a:srgbClr val="7979A5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5FBE"/>
        </a:dk1>
        <a:lt1>
          <a:srgbClr val="FFFFDD"/>
        </a:lt1>
        <a:dk2>
          <a:srgbClr val="2C5884"/>
        </a:dk2>
        <a:lt2>
          <a:srgbClr val="C0C0C0"/>
        </a:lt2>
        <a:accent1>
          <a:srgbClr val="E9F7FF"/>
        </a:accent1>
        <a:accent2>
          <a:srgbClr val="F894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B20048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5D5D8B"/>
        </a:dk1>
        <a:lt1>
          <a:srgbClr val="DAEADE"/>
        </a:lt1>
        <a:dk2>
          <a:srgbClr val="A25269"/>
        </a:dk2>
        <a:lt2>
          <a:srgbClr val="C0C0C0"/>
        </a:lt2>
        <a:accent1>
          <a:srgbClr val="FFFFDD"/>
        </a:accent1>
        <a:accent2>
          <a:srgbClr val="3399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6699"/>
        </a:hlink>
        <a:folHlink>
          <a:srgbClr val="F08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66"/>
        </a:dk1>
        <a:lt1>
          <a:srgbClr val="CCECFF"/>
        </a:lt1>
        <a:dk2>
          <a:srgbClr val="336699"/>
        </a:dk2>
        <a:lt2>
          <a:srgbClr val="C0C0C0"/>
        </a:lt2>
        <a:accent1>
          <a:srgbClr val="FFFFCC"/>
        </a:accent1>
        <a:accent2>
          <a:srgbClr val="FF66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FF"/>
        </a:hlink>
        <a:folHlink>
          <a:srgbClr val="BE547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33CC"/>
        </a:dk1>
        <a:lt1>
          <a:srgbClr val="FFE9E9"/>
        </a:lt1>
        <a:dk2>
          <a:srgbClr val="000000"/>
        </a:dk2>
        <a:lt2>
          <a:srgbClr val="C0C0C0"/>
        </a:lt2>
        <a:accent1>
          <a:srgbClr val="D5E5DB"/>
        </a:accent1>
        <a:accent2>
          <a:srgbClr val="33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00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336699"/>
        </a:dk1>
        <a:lt1>
          <a:srgbClr val="F4E9E0"/>
        </a:lt1>
        <a:dk2>
          <a:srgbClr val="DC5900"/>
        </a:dk2>
        <a:lt2>
          <a:srgbClr val="C0C0C0"/>
        </a:lt2>
        <a:accent1>
          <a:srgbClr val="E4E4E4"/>
        </a:accent1>
        <a:accent2>
          <a:srgbClr val="3399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66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CC3300"/>
        </a:dk1>
        <a:lt1>
          <a:srgbClr val="E5E5FF"/>
        </a:lt1>
        <a:dk2>
          <a:srgbClr val="565680"/>
        </a:dk2>
        <a:lt2>
          <a:srgbClr val="C0C0C0"/>
        </a:lt2>
        <a:accent1>
          <a:srgbClr val="E6E4EC"/>
        </a:accent1>
        <a:accent2>
          <a:srgbClr val="0066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8080"/>
        </a:hlink>
        <a:folHlink>
          <a:srgbClr val="7B7BA7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99"/>
        </a:dk1>
        <a:lt1>
          <a:srgbClr val="FFE2C5"/>
        </a:lt1>
        <a:dk2>
          <a:srgbClr val="007D7A"/>
        </a:dk2>
        <a:lt2>
          <a:srgbClr val="C0C0C0"/>
        </a:lt2>
        <a:accent1>
          <a:srgbClr val="EAEAEA"/>
        </a:accent1>
        <a:accent2>
          <a:srgbClr val="B26EB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0088E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7A77"/>
        </a:dk1>
        <a:lt1>
          <a:srgbClr val="FFFFFF"/>
        </a:lt1>
        <a:dk2>
          <a:srgbClr val="003399"/>
        </a:dk2>
        <a:lt2>
          <a:srgbClr val="C0C0C0"/>
        </a:lt2>
        <a:accent1>
          <a:srgbClr val="EBF7FF"/>
        </a:accent1>
        <a:accent2>
          <a:srgbClr val="33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DC5900"/>
        </a:hlink>
        <a:folHlink>
          <a:srgbClr val="7979A5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5FBE"/>
        </a:dk1>
        <a:lt1>
          <a:srgbClr val="FFFFDD"/>
        </a:lt1>
        <a:dk2>
          <a:srgbClr val="2C5884"/>
        </a:dk2>
        <a:lt2>
          <a:srgbClr val="C0C0C0"/>
        </a:lt2>
        <a:accent1>
          <a:srgbClr val="E9F7FF"/>
        </a:accent1>
        <a:accent2>
          <a:srgbClr val="F894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B20048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5D5D8B"/>
        </a:dk1>
        <a:lt1>
          <a:srgbClr val="DAEADE"/>
        </a:lt1>
        <a:dk2>
          <a:srgbClr val="A25269"/>
        </a:dk2>
        <a:lt2>
          <a:srgbClr val="C0C0C0"/>
        </a:lt2>
        <a:accent1>
          <a:srgbClr val="FFFFDD"/>
        </a:accent1>
        <a:accent2>
          <a:srgbClr val="3399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6699"/>
        </a:hlink>
        <a:folHlink>
          <a:srgbClr val="F08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66"/>
        </a:dk1>
        <a:lt1>
          <a:srgbClr val="CCECFF"/>
        </a:lt1>
        <a:dk2>
          <a:srgbClr val="336699"/>
        </a:dk2>
        <a:lt2>
          <a:srgbClr val="C0C0C0"/>
        </a:lt2>
        <a:accent1>
          <a:srgbClr val="FFFFCC"/>
        </a:accent1>
        <a:accent2>
          <a:srgbClr val="FF66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FF"/>
        </a:hlink>
        <a:folHlink>
          <a:srgbClr val="BE547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33CC"/>
        </a:dk1>
        <a:lt1>
          <a:srgbClr val="FFE9E9"/>
        </a:lt1>
        <a:dk2>
          <a:srgbClr val="000000"/>
        </a:dk2>
        <a:lt2>
          <a:srgbClr val="C0C0C0"/>
        </a:lt2>
        <a:accent1>
          <a:srgbClr val="D5E5DB"/>
        </a:accent1>
        <a:accent2>
          <a:srgbClr val="33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00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336699"/>
        </a:dk1>
        <a:lt1>
          <a:srgbClr val="F4E9E0"/>
        </a:lt1>
        <a:dk2>
          <a:srgbClr val="DC5900"/>
        </a:dk2>
        <a:lt2>
          <a:srgbClr val="C0C0C0"/>
        </a:lt2>
        <a:accent1>
          <a:srgbClr val="E4E4E4"/>
        </a:accent1>
        <a:accent2>
          <a:srgbClr val="3399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66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CC3300"/>
        </a:dk1>
        <a:lt1>
          <a:srgbClr val="E5E5FF"/>
        </a:lt1>
        <a:dk2>
          <a:srgbClr val="565680"/>
        </a:dk2>
        <a:lt2>
          <a:srgbClr val="C0C0C0"/>
        </a:lt2>
        <a:accent1>
          <a:srgbClr val="E6E4EC"/>
        </a:accent1>
        <a:accent2>
          <a:srgbClr val="0066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8080"/>
        </a:hlink>
        <a:folHlink>
          <a:srgbClr val="7B7BA7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99"/>
        </a:dk1>
        <a:lt1>
          <a:srgbClr val="FFE2C5"/>
        </a:lt1>
        <a:dk2>
          <a:srgbClr val="007D7A"/>
        </a:dk2>
        <a:lt2>
          <a:srgbClr val="C0C0C0"/>
        </a:lt2>
        <a:accent1>
          <a:srgbClr val="EAEAEA"/>
        </a:accent1>
        <a:accent2>
          <a:srgbClr val="B26EB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0088E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7A77"/>
        </a:dk1>
        <a:lt1>
          <a:srgbClr val="FFFFFF"/>
        </a:lt1>
        <a:dk2>
          <a:srgbClr val="003399"/>
        </a:dk2>
        <a:lt2>
          <a:srgbClr val="C0C0C0"/>
        </a:lt2>
        <a:accent1>
          <a:srgbClr val="EBF7FF"/>
        </a:accent1>
        <a:accent2>
          <a:srgbClr val="33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DC5900"/>
        </a:hlink>
        <a:folHlink>
          <a:srgbClr val="7979A5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5FBE"/>
        </a:dk1>
        <a:lt1>
          <a:srgbClr val="FFFFDD"/>
        </a:lt1>
        <a:dk2>
          <a:srgbClr val="2C5884"/>
        </a:dk2>
        <a:lt2>
          <a:srgbClr val="C0C0C0"/>
        </a:lt2>
        <a:accent1>
          <a:srgbClr val="E9F7FF"/>
        </a:accent1>
        <a:accent2>
          <a:srgbClr val="F894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B20048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5D5D8B"/>
        </a:dk1>
        <a:lt1>
          <a:srgbClr val="DAEADE"/>
        </a:lt1>
        <a:dk2>
          <a:srgbClr val="A25269"/>
        </a:dk2>
        <a:lt2>
          <a:srgbClr val="C0C0C0"/>
        </a:lt2>
        <a:accent1>
          <a:srgbClr val="FFFFDD"/>
        </a:accent1>
        <a:accent2>
          <a:srgbClr val="3399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6699"/>
        </a:hlink>
        <a:folHlink>
          <a:srgbClr val="F08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66"/>
        </a:dk1>
        <a:lt1>
          <a:srgbClr val="CCECFF"/>
        </a:lt1>
        <a:dk2>
          <a:srgbClr val="336699"/>
        </a:dk2>
        <a:lt2>
          <a:srgbClr val="C0C0C0"/>
        </a:lt2>
        <a:accent1>
          <a:srgbClr val="FFFFCC"/>
        </a:accent1>
        <a:accent2>
          <a:srgbClr val="FF66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FF"/>
        </a:hlink>
        <a:folHlink>
          <a:srgbClr val="BE547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33CC"/>
        </a:dk1>
        <a:lt1>
          <a:srgbClr val="FFE9E9"/>
        </a:lt1>
        <a:dk2>
          <a:srgbClr val="000000"/>
        </a:dk2>
        <a:lt2>
          <a:srgbClr val="C0C0C0"/>
        </a:lt2>
        <a:accent1>
          <a:srgbClr val="D5E5DB"/>
        </a:accent1>
        <a:accent2>
          <a:srgbClr val="33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00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336699"/>
        </a:dk1>
        <a:lt1>
          <a:srgbClr val="F4E9E0"/>
        </a:lt1>
        <a:dk2>
          <a:srgbClr val="DC5900"/>
        </a:dk2>
        <a:lt2>
          <a:srgbClr val="C0C0C0"/>
        </a:lt2>
        <a:accent1>
          <a:srgbClr val="E4E4E4"/>
        </a:accent1>
        <a:accent2>
          <a:srgbClr val="3399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66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CC3300"/>
        </a:dk1>
        <a:lt1>
          <a:srgbClr val="E5E5FF"/>
        </a:lt1>
        <a:dk2>
          <a:srgbClr val="565680"/>
        </a:dk2>
        <a:lt2>
          <a:srgbClr val="C0C0C0"/>
        </a:lt2>
        <a:accent1>
          <a:srgbClr val="E6E4EC"/>
        </a:accent1>
        <a:accent2>
          <a:srgbClr val="0066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8080"/>
        </a:hlink>
        <a:folHlink>
          <a:srgbClr val="7B7BA7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99"/>
        </a:dk1>
        <a:lt1>
          <a:srgbClr val="FFE2C5"/>
        </a:lt1>
        <a:dk2>
          <a:srgbClr val="007D7A"/>
        </a:dk2>
        <a:lt2>
          <a:srgbClr val="C0C0C0"/>
        </a:lt2>
        <a:accent1>
          <a:srgbClr val="EAEAEA"/>
        </a:accent1>
        <a:accent2>
          <a:srgbClr val="B26EB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0088E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7A77"/>
        </a:dk1>
        <a:lt1>
          <a:srgbClr val="FFFFFF"/>
        </a:lt1>
        <a:dk2>
          <a:srgbClr val="003399"/>
        </a:dk2>
        <a:lt2>
          <a:srgbClr val="C0C0C0"/>
        </a:lt2>
        <a:accent1>
          <a:srgbClr val="EBF7FF"/>
        </a:accent1>
        <a:accent2>
          <a:srgbClr val="33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DC5900"/>
        </a:hlink>
        <a:folHlink>
          <a:srgbClr val="7979A5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5FBE"/>
        </a:dk1>
        <a:lt1>
          <a:srgbClr val="FFFFDD"/>
        </a:lt1>
        <a:dk2>
          <a:srgbClr val="2C5884"/>
        </a:dk2>
        <a:lt2>
          <a:srgbClr val="C0C0C0"/>
        </a:lt2>
        <a:accent1>
          <a:srgbClr val="E9F7FF"/>
        </a:accent1>
        <a:accent2>
          <a:srgbClr val="F894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B20048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5D5D8B"/>
        </a:dk1>
        <a:lt1>
          <a:srgbClr val="DAEADE"/>
        </a:lt1>
        <a:dk2>
          <a:srgbClr val="A25269"/>
        </a:dk2>
        <a:lt2>
          <a:srgbClr val="C0C0C0"/>
        </a:lt2>
        <a:accent1>
          <a:srgbClr val="FFFFDD"/>
        </a:accent1>
        <a:accent2>
          <a:srgbClr val="3399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6699"/>
        </a:hlink>
        <a:folHlink>
          <a:srgbClr val="F08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66"/>
        </a:dk1>
        <a:lt1>
          <a:srgbClr val="CCECFF"/>
        </a:lt1>
        <a:dk2>
          <a:srgbClr val="336699"/>
        </a:dk2>
        <a:lt2>
          <a:srgbClr val="C0C0C0"/>
        </a:lt2>
        <a:accent1>
          <a:srgbClr val="FFFFCC"/>
        </a:accent1>
        <a:accent2>
          <a:srgbClr val="FF66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FF"/>
        </a:hlink>
        <a:folHlink>
          <a:srgbClr val="BE547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33CC"/>
        </a:dk1>
        <a:lt1>
          <a:srgbClr val="FFE9E9"/>
        </a:lt1>
        <a:dk2>
          <a:srgbClr val="000000"/>
        </a:dk2>
        <a:lt2>
          <a:srgbClr val="C0C0C0"/>
        </a:lt2>
        <a:accent1>
          <a:srgbClr val="D5E5DB"/>
        </a:accent1>
        <a:accent2>
          <a:srgbClr val="33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00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336699"/>
        </a:dk1>
        <a:lt1>
          <a:srgbClr val="F4E9E0"/>
        </a:lt1>
        <a:dk2>
          <a:srgbClr val="DC5900"/>
        </a:dk2>
        <a:lt2>
          <a:srgbClr val="C0C0C0"/>
        </a:lt2>
        <a:accent1>
          <a:srgbClr val="E4E4E4"/>
        </a:accent1>
        <a:accent2>
          <a:srgbClr val="3399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66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CC3300"/>
        </a:dk1>
        <a:lt1>
          <a:srgbClr val="E5E5FF"/>
        </a:lt1>
        <a:dk2>
          <a:srgbClr val="565680"/>
        </a:dk2>
        <a:lt2>
          <a:srgbClr val="C0C0C0"/>
        </a:lt2>
        <a:accent1>
          <a:srgbClr val="E6E4EC"/>
        </a:accent1>
        <a:accent2>
          <a:srgbClr val="0066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8080"/>
        </a:hlink>
        <a:folHlink>
          <a:srgbClr val="7B7BA7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99"/>
        </a:dk1>
        <a:lt1>
          <a:srgbClr val="FFE2C5"/>
        </a:lt1>
        <a:dk2>
          <a:srgbClr val="007D7A"/>
        </a:dk2>
        <a:lt2>
          <a:srgbClr val="C0C0C0"/>
        </a:lt2>
        <a:accent1>
          <a:srgbClr val="EAEAEA"/>
        </a:accent1>
        <a:accent2>
          <a:srgbClr val="B26EB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0088E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7A77"/>
        </a:dk1>
        <a:lt1>
          <a:srgbClr val="FFFFFF"/>
        </a:lt1>
        <a:dk2>
          <a:srgbClr val="003399"/>
        </a:dk2>
        <a:lt2>
          <a:srgbClr val="C0C0C0"/>
        </a:lt2>
        <a:accent1>
          <a:srgbClr val="EBF7FF"/>
        </a:accent1>
        <a:accent2>
          <a:srgbClr val="33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DC5900"/>
        </a:hlink>
        <a:folHlink>
          <a:srgbClr val="7979A5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5FBE"/>
        </a:dk1>
        <a:lt1>
          <a:srgbClr val="FFFFDD"/>
        </a:lt1>
        <a:dk2>
          <a:srgbClr val="2C5884"/>
        </a:dk2>
        <a:lt2>
          <a:srgbClr val="C0C0C0"/>
        </a:lt2>
        <a:accent1>
          <a:srgbClr val="E9F7FF"/>
        </a:accent1>
        <a:accent2>
          <a:srgbClr val="F894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B20048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5D5D8B"/>
        </a:dk1>
        <a:lt1>
          <a:srgbClr val="DAEADE"/>
        </a:lt1>
        <a:dk2>
          <a:srgbClr val="A25269"/>
        </a:dk2>
        <a:lt2>
          <a:srgbClr val="C0C0C0"/>
        </a:lt2>
        <a:accent1>
          <a:srgbClr val="FFFFDD"/>
        </a:accent1>
        <a:accent2>
          <a:srgbClr val="3399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6699"/>
        </a:hlink>
        <a:folHlink>
          <a:srgbClr val="F08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66"/>
        </a:dk1>
        <a:lt1>
          <a:srgbClr val="CCECFF"/>
        </a:lt1>
        <a:dk2>
          <a:srgbClr val="336699"/>
        </a:dk2>
        <a:lt2>
          <a:srgbClr val="C0C0C0"/>
        </a:lt2>
        <a:accent1>
          <a:srgbClr val="FFFFCC"/>
        </a:accent1>
        <a:accent2>
          <a:srgbClr val="FF66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FF"/>
        </a:hlink>
        <a:folHlink>
          <a:srgbClr val="BE547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33CC"/>
        </a:dk1>
        <a:lt1>
          <a:srgbClr val="FFE9E9"/>
        </a:lt1>
        <a:dk2>
          <a:srgbClr val="000000"/>
        </a:dk2>
        <a:lt2>
          <a:srgbClr val="C0C0C0"/>
        </a:lt2>
        <a:accent1>
          <a:srgbClr val="D5E5DB"/>
        </a:accent1>
        <a:accent2>
          <a:srgbClr val="33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00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336699"/>
        </a:dk1>
        <a:lt1>
          <a:srgbClr val="F4E9E0"/>
        </a:lt1>
        <a:dk2>
          <a:srgbClr val="DC5900"/>
        </a:dk2>
        <a:lt2>
          <a:srgbClr val="C0C0C0"/>
        </a:lt2>
        <a:accent1>
          <a:srgbClr val="E4E4E4"/>
        </a:accent1>
        <a:accent2>
          <a:srgbClr val="3399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66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CC3300"/>
        </a:dk1>
        <a:lt1>
          <a:srgbClr val="E5E5FF"/>
        </a:lt1>
        <a:dk2>
          <a:srgbClr val="565680"/>
        </a:dk2>
        <a:lt2>
          <a:srgbClr val="C0C0C0"/>
        </a:lt2>
        <a:accent1>
          <a:srgbClr val="E6E4EC"/>
        </a:accent1>
        <a:accent2>
          <a:srgbClr val="0066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8080"/>
        </a:hlink>
        <a:folHlink>
          <a:srgbClr val="7B7BA7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99"/>
        </a:dk1>
        <a:lt1>
          <a:srgbClr val="FFE2C5"/>
        </a:lt1>
        <a:dk2>
          <a:srgbClr val="007D7A"/>
        </a:dk2>
        <a:lt2>
          <a:srgbClr val="C0C0C0"/>
        </a:lt2>
        <a:accent1>
          <a:srgbClr val="EAEAEA"/>
        </a:accent1>
        <a:accent2>
          <a:srgbClr val="B26EB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0088E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7A77"/>
        </a:dk1>
        <a:lt1>
          <a:srgbClr val="FFFFFF"/>
        </a:lt1>
        <a:dk2>
          <a:srgbClr val="003399"/>
        </a:dk2>
        <a:lt2>
          <a:srgbClr val="C0C0C0"/>
        </a:lt2>
        <a:accent1>
          <a:srgbClr val="EBF7FF"/>
        </a:accent1>
        <a:accent2>
          <a:srgbClr val="33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DC5900"/>
        </a:hlink>
        <a:folHlink>
          <a:srgbClr val="7979A5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5FBE"/>
        </a:dk1>
        <a:lt1>
          <a:srgbClr val="FFFFDD"/>
        </a:lt1>
        <a:dk2>
          <a:srgbClr val="2C5884"/>
        </a:dk2>
        <a:lt2>
          <a:srgbClr val="C0C0C0"/>
        </a:lt2>
        <a:accent1>
          <a:srgbClr val="E9F7FF"/>
        </a:accent1>
        <a:accent2>
          <a:srgbClr val="F894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B20048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5D5D8B"/>
        </a:dk1>
        <a:lt1>
          <a:srgbClr val="DAEADE"/>
        </a:lt1>
        <a:dk2>
          <a:srgbClr val="A25269"/>
        </a:dk2>
        <a:lt2>
          <a:srgbClr val="C0C0C0"/>
        </a:lt2>
        <a:accent1>
          <a:srgbClr val="FFFFDD"/>
        </a:accent1>
        <a:accent2>
          <a:srgbClr val="3399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6699"/>
        </a:hlink>
        <a:folHlink>
          <a:srgbClr val="F08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66"/>
        </a:dk1>
        <a:lt1>
          <a:srgbClr val="CCECFF"/>
        </a:lt1>
        <a:dk2>
          <a:srgbClr val="336699"/>
        </a:dk2>
        <a:lt2>
          <a:srgbClr val="C0C0C0"/>
        </a:lt2>
        <a:accent1>
          <a:srgbClr val="FFFFCC"/>
        </a:accent1>
        <a:accent2>
          <a:srgbClr val="FF66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FF"/>
        </a:hlink>
        <a:folHlink>
          <a:srgbClr val="BE547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33CC"/>
        </a:dk1>
        <a:lt1>
          <a:srgbClr val="FFE9E9"/>
        </a:lt1>
        <a:dk2>
          <a:srgbClr val="000000"/>
        </a:dk2>
        <a:lt2>
          <a:srgbClr val="C0C0C0"/>
        </a:lt2>
        <a:accent1>
          <a:srgbClr val="D5E5DB"/>
        </a:accent1>
        <a:accent2>
          <a:srgbClr val="33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00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336699"/>
        </a:dk1>
        <a:lt1>
          <a:srgbClr val="F4E9E0"/>
        </a:lt1>
        <a:dk2>
          <a:srgbClr val="DC5900"/>
        </a:dk2>
        <a:lt2>
          <a:srgbClr val="C0C0C0"/>
        </a:lt2>
        <a:accent1>
          <a:srgbClr val="E4E4E4"/>
        </a:accent1>
        <a:accent2>
          <a:srgbClr val="3399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66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CC3300"/>
        </a:dk1>
        <a:lt1>
          <a:srgbClr val="E5E5FF"/>
        </a:lt1>
        <a:dk2>
          <a:srgbClr val="565680"/>
        </a:dk2>
        <a:lt2>
          <a:srgbClr val="C0C0C0"/>
        </a:lt2>
        <a:accent1>
          <a:srgbClr val="E6E4EC"/>
        </a:accent1>
        <a:accent2>
          <a:srgbClr val="0066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8080"/>
        </a:hlink>
        <a:folHlink>
          <a:srgbClr val="7B7BA7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99"/>
        </a:dk1>
        <a:lt1>
          <a:srgbClr val="FFE2C5"/>
        </a:lt1>
        <a:dk2>
          <a:srgbClr val="007D7A"/>
        </a:dk2>
        <a:lt2>
          <a:srgbClr val="C0C0C0"/>
        </a:lt2>
        <a:accent1>
          <a:srgbClr val="EAEAEA"/>
        </a:accent1>
        <a:accent2>
          <a:srgbClr val="B26EB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0088E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7A77"/>
        </a:dk1>
        <a:lt1>
          <a:srgbClr val="FFFFFF"/>
        </a:lt1>
        <a:dk2>
          <a:srgbClr val="003399"/>
        </a:dk2>
        <a:lt2>
          <a:srgbClr val="C0C0C0"/>
        </a:lt2>
        <a:accent1>
          <a:srgbClr val="EBF7FF"/>
        </a:accent1>
        <a:accent2>
          <a:srgbClr val="33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DC5900"/>
        </a:hlink>
        <a:folHlink>
          <a:srgbClr val="7979A5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5FBE"/>
        </a:dk1>
        <a:lt1>
          <a:srgbClr val="FFFFDD"/>
        </a:lt1>
        <a:dk2>
          <a:srgbClr val="2C5884"/>
        </a:dk2>
        <a:lt2>
          <a:srgbClr val="C0C0C0"/>
        </a:lt2>
        <a:accent1>
          <a:srgbClr val="E9F7FF"/>
        </a:accent1>
        <a:accent2>
          <a:srgbClr val="F894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B20048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5D5D8B"/>
        </a:dk1>
        <a:lt1>
          <a:srgbClr val="DAEADE"/>
        </a:lt1>
        <a:dk2>
          <a:srgbClr val="A25269"/>
        </a:dk2>
        <a:lt2>
          <a:srgbClr val="C0C0C0"/>
        </a:lt2>
        <a:accent1>
          <a:srgbClr val="FFFFDD"/>
        </a:accent1>
        <a:accent2>
          <a:srgbClr val="3399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6699"/>
        </a:hlink>
        <a:folHlink>
          <a:srgbClr val="F08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66"/>
        </a:dk1>
        <a:lt1>
          <a:srgbClr val="CCECFF"/>
        </a:lt1>
        <a:dk2>
          <a:srgbClr val="336699"/>
        </a:dk2>
        <a:lt2>
          <a:srgbClr val="C0C0C0"/>
        </a:lt2>
        <a:accent1>
          <a:srgbClr val="FFFFCC"/>
        </a:accent1>
        <a:accent2>
          <a:srgbClr val="FF66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FF"/>
        </a:hlink>
        <a:folHlink>
          <a:srgbClr val="BE547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33CC"/>
        </a:dk1>
        <a:lt1>
          <a:srgbClr val="FFE9E9"/>
        </a:lt1>
        <a:dk2>
          <a:srgbClr val="000000"/>
        </a:dk2>
        <a:lt2>
          <a:srgbClr val="C0C0C0"/>
        </a:lt2>
        <a:accent1>
          <a:srgbClr val="D5E5DB"/>
        </a:accent1>
        <a:accent2>
          <a:srgbClr val="33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00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336699"/>
        </a:dk1>
        <a:lt1>
          <a:srgbClr val="F4E9E0"/>
        </a:lt1>
        <a:dk2>
          <a:srgbClr val="DC5900"/>
        </a:dk2>
        <a:lt2>
          <a:srgbClr val="C0C0C0"/>
        </a:lt2>
        <a:accent1>
          <a:srgbClr val="E4E4E4"/>
        </a:accent1>
        <a:accent2>
          <a:srgbClr val="3399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66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CC3300"/>
        </a:dk1>
        <a:lt1>
          <a:srgbClr val="E5E5FF"/>
        </a:lt1>
        <a:dk2>
          <a:srgbClr val="565680"/>
        </a:dk2>
        <a:lt2>
          <a:srgbClr val="C0C0C0"/>
        </a:lt2>
        <a:accent1>
          <a:srgbClr val="E6E4EC"/>
        </a:accent1>
        <a:accent2>
          <a:srgbClr val="0066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8080"/>
        </a:hlink>
        <a:folHlink>
          <a:srgbClr val="7B7BA7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99"/>
        </a:dk1>
        <a:lt1>
          <a:srgbClr val="FFE2C5"/>
        </a:lt1>
        <a:dk2>
          <a:srgbClr val="007D7A"/>
        </a:dk2>
        <a:lt2>
          <a:srgbClr val="C0C0C0"/>
        </a:lt2>
        <a:accent1>
          <a:srgbClr val="EAEAEA"/>
        </a:accent1>
        <a:accent2>
          <a:srgbClr val="B26EB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0088E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7A77"/>
        </a:dk1>
        <a:lt1>
          <a:srgbClr val="FFFFFF"/>
        </a:lt1>
        <a:dk2>
          <a:srgbClr val="003399"/>
        </a:dk2>
        <a:lt2>
          <a:srgbClr val="C0C0C0"/>
        </a:lt2>
        <a:accent1>
          <a:srgbClr val="EBF7FF"/>
        </a:accent1>
        <a:accent2>
          <a:srgbClr val="33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DC5900"/>
        </a:hlink>
        <a:folHlink>
          <a:srgbClr val="7979A5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5FBE"/>
        </a:dk1>
        <a:lt1>
          <a:srgbClr val="FFFFDD"/>
        </a:lt1>
        <a:dk2>
          <a:srgbClr val="2C5884"/>
        </a:dk2>
        <a:lt2>
          <a:srgbClr val="C0C0C0"/>
        </a:lt2>
        <a:accent1>
          <a:srgbClr val="E9F7FF"/>
        </a:accent1>
        <a:accent2>
          <a:srgbClr val="F894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B20048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5D5D8B"/>
        </a:dk1>
        <a:lt1>
          <a:srgbClr val="DAEADE"/>
        </a:lt1>
        <a:dk2>
          <a:srgbClr val="A25269"/>
        </a:dk2>
        <a:lt2>
          <a:srgbClr val="C0C0C0"/>
        </a:lt2>
        <a:accent1>
          <a:srgbClr val="FFFFDD"/>
        </a:accent1>
        <a:accent2>
          <a:srgbClr val="3399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6699"/>
        </a:hlink>
        <a:folHlink>
          <a:srgbClr val="F08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66"/>
        </a:dk1>
        <a:lt1>
          <a:srgbClr val="CCECFF"/>
        </a:lt1>
        <a:dk2>
          <a:srgbClr val="336699"/>
        </a:dk2>
        <a:lt2>
          <a:srgbClr val="C0C0C0"/>
        </a:lt2>
        <a:accent1>
          <a:srgbClr val="FFFFCC"/>
        </a:accent1>
        <a:accent2>
          <a:srgbClr val="FF66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FF"/>
        </a:hlink>
        <a:folHlink>
          <a:srgbClr val="BE547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33CC"/>
        </a:dk1>
        <a:lt1>
          <a:srgbClr val="FFE9E9"/>
        </a:lt1>
        <a:dk2>
          <a:srgbClr val="000000"/>
        </a:dk2>
        <a:lt2>
          <a:srgbClr val="C0C0C0"/>
        </a:lt2>
        <a:accent1>
          <a:srgbClr val="D5E5DB"/>
        </a:accent1>
        <a:accent2>
          <a:srgbClr val="33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00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336699"/>
        </a:dk1>
        <a:lt1>
          <a:srgbClr val="F4E9E0"/>
        </a:lt1>
        <a:dk2>
          <a:srgbClr val="DC5900"/>
        </a:dk2>
        <a:lt2>
          <a:srgbClr val="C0C0C0"/>
        </a:lt2>
        <a:accent1>
          <a:srgbClr val="E4E4E4"/>
        </a:accent1>
        <a:accent2>
          <a:srgbClr val="3399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66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CC3300"/>
        </a:dk1>
        <a:lt1>
          <a:srgbClr val="E5E5FF"/>
        </a:lt1>
        <a:dk2>
          <a:srgbClr val="565680"/>
        </a:dk2>
        <a:lt2>
          <a:srgbClr val="C0C0C0"/>
        </a:lt2>
        <a:accent1>
          <a:srgbClr val="E6E4EC"/>
        </a:accent1>
        <a:accent2>
          <a:srgbClr val="0066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8080"/>
        </a:hlink>
        <a:folHlink>
          <a:srgbClr val="7B7BA7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99"/>
        </a:dk1>
        <a:lt1>
          <a:srgbClr val="FFE2C5"/>
        </a:lt1>
        <a:dk2>
          <a:srgbClr val="007D7A"/>
        </a:dk2>
        <a:lt2>
          <a:srgbClr val="C0C0C0"/>
        </a:lt2>
        <a:accent1>
          <a:srgbClr val="EAEAEA"/>
        </a:accent1>
        <a:accent2>
          <a:srgbClr val="B26EB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0088E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7A77"/>
        </a:dk1>
        <a:lt1>
          <a:srgbClr val="FFFFFF"/>
        </a:lt1>
        <a:dk2>
          <a:srgbClr val="003399"/>
        </a:dk2>
        <a:lt2>
          <a:srgbClr val="C0C0C0"/>
        </a:lt2>
        <a:accent1>
          <a:srgbClr val="EBF7FF"/>
        </a:accent1>
        <a:accent2>
          <a:srgbClr val="33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DC5900"/>
        </a:hlink>
        <a:folHlink>
          <a:srgbClr val="7979A5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5FBE"/>
        </a:dk1>
        <a:lt1>
          <a:srgbClr val="FFFFDD"/>
        </a:lt1>
        <a:dk2>
          <a:srgbClr val="2C5884"/>
        </a:dk2>
        <a:lt2>
          <a:srgbClr val="C0C0C0"/>
        </a:lt2>
        <a:accent1>
          <a:srgbClr val="E9F7FF"/>
        </a:accent1>
        <a:accent2>
          <a:srgbClr val="F894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B20048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5D5D8B"/>
        </a:dk1>
        <a:lt1>
          <a:srgbClr val="DAEADE"/>
        </a:lt1>
        <a:dk2>
          <a:srgbClr val="A25269"/>
        </a:dk2>
        <a:lt2>
          <a:srgbClr val="C0C0C0"/>
        </a:lt2>
        <a:accent1>
          <a:srgbClr val="FFFFDD"/>
        </a:accent1>
        <a:accent2>
          <a:srgbClr val="3399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6699"/>
        </a:hlink>
        <a:folHlink>
          <a:srgbClr val="F08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66"/>
        </a:dk1>
        <a:lt1>
          <a:srgbClr val="CCECFF"/>
        </a:lt1>
        <a:dk2>
          <a:srgbClr val="336699"/>
        </a:dk2>
        <a:lt2>
          <a:srgbClr val="C0C0C0"/>
        </a:lt2>
        <a:accent1>
          <a:srgbClr val="FFFFCC"/>
        </a:accent1>
        <a:accent2>
          <a:srgbClr val="FF66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FF"/>
        </a:hlink>
        <a:folHlink>
          <a:srgbClr val="BE547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33CC"/>
        </a:dk1>
        <a:lt1>
          <a:srgbClr val="FFE9E9"/>
        </a:lt1>
        <a:dk2>
          <a:srgbClr val="000000"/>
        </a:dk2>
        <a:lt2>
          <a:srgbClr val="C0C0C0"/>
        </a:lt2>
        <a:accent1>
          <a:srgbClr val="D5E5DB"/>
        </a:accent1>
        <a:accent2>
          <a:srgbClr val="33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00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336699"/>
        </a:dk1>
        <a:lt1>
          <a:srgbClr val="F4E9E0"/>
        </a:lt1>
        <a:dk2>
          <a:srgbClr val="DC5900"/>
        </a:dk2>
        <a:lt2>
          <a:srgbClr val="C0C0C0"/>
        </a:lt2>
        <a:accent1>
          <a:srgbClr val="E4E4E4"/>
        </a:accent1>
        <a:accent2>
          <a:srgbClr val="3399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66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CC3300"/>
        </a:dk1>
        <a:lt1>
          <a:srgbClr val="E5E5FF"/>
        </a:lt1>
        <a:dk2>
          <a:srgbClr val="565680"/>
        </a:dk2>
        <a:lt2>
          <a:srgbClr val="C0C0C0"/>
        </a:lt2>
        <a:accent1>
          <a:srgbClr val="E6E4EC"/>
        </a:accent1>
        <a:accent2>
          <a:srgbClr val="0066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8080"/>
        </a:hlink>
        <a:folHlink>
          <a:srgbClr val="7B7BA7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99"/>
        </a:dk1>
        <a:lt1>
          <a:srgbClr val="FFE2C5"/>
        </a:lt1>
        <a:dk2>
          <a:srgbClr val="007D7A"/>
        </a:dk2>
        <a:lt2>
          <a:srgbClr val="C0C0C0"/>
        </a:lt2>
        <a:accent1>
          <a:srgbClr val="EAEAEA"/>
        </a:accent1>
        <a:accent2>
          <a:srgbClr val="B26EB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0088E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7A77"/>
        </a:dk1>
        <a:lt1>
          <a:srgbClr val="FFFFFF"/>
        </a:lt1>
        <a:dk2>
          <a:srgbClr val="003399"/>
        </a:dk2>
        <a:lt2>
          <a:srgbClr val="C0C0C0"/>
        </a:lt2>
        <a:accent1>
          <a:srgbClr val="EBF7FF"/>
        </a:accent1>
        <a:accent2>
          <a:srgbClr val="33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DC5900"/>
        </a:hlink>
        <a:folHlink>
          <a:srgbClr val="7979A5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5FBE"/>
        </a:dk1>
        <a:lt1>
          <a:srgbClr val="FFFFDD"/>
        </a:lt1>
        <a:dk2>
          <a:srgbClr val="2C5884"/>
        </a:dk2>
        <a:lt2>
          <a:srgbClr val="C0C0C0"/>
        </a:lt2>
        <a:accent1>
          <a:srgbClr val="E9F7FF"/>
        </a:accent1>
        <a:accent2>
          <a:srgbClr val="F894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B20048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5D5D8B"/>
        </a:dk1>
        <a:lt1>
          <a:srgbClr val="DAEADE"/>
        </a:lt1>
        <a:dk2>
          <a:srgbClr val="A25269"/>
        </a:dk2>
        <a:lt2>
          <a:srgbClr val="C0C0C0"/>
        </a:lt2>
        <a:accent1>
          <a:srgbClr val="FFFFDD"/>
        </a:accent1>
        <a:accent2>
          <a:srgbClr val="3399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6699"/>
        </a:hlink>
        <a:folHlink>
          <a:srgbClr val="F08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66"/>
        </a:dk1>
        <a:lt1>
          <a:srgbClr val="CCECFF"/>
        </a:lt1>
        <a:dk2>
          <a:srgbClr val="336699"/>
        </a:dk2>
        <a:lt2>
          <a:srgbClr val="C0C0C0"/>
        </a:lt2>
        <a:accent1>
          <a:srgbClr val="FFFFCC"/>
        </a:accent1>
        <a:accent2>
          <a:srgbClr val="FF66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FF"/>
        </a:hlink>
        <a:folHlink>
          <a:srgbClr val="BE547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33CC"/>
        </a:dk1>
        <a:lt1>
          <a:srgbClr val="FFE9E9"/>
        </a:lt1>
        <a:dk2>
          <a:srgbClr val="000000"/>
        </a:dk2>
        <a:lt2>
          <a:srgbClr val="C0C0C0"/>
        </a:lt2>
        <a:accent1>
          <a:srgbClr val="D5E5DB"/>
        </a:accent1>
        <a:accent2>
          <a:srgbClr val="33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00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336699"/>
        </a:dk1>
        <a:lt1>
          <a:srgbClr val="F4E9E0"/>
        </a:lt1>
        <a:dk2>
          <a:srgbClr val="DC5900"/>
        </a:dk2>
        <a:lt2>
          <a:srgbClr val="C0C0C0"/>
        </a:lt2>
        <a:accent1>
          <a:srgbClr val="E4E4E4"/>
        </a:accent1>
        <a:accent2>
          <a:srgbClr val="3399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66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CC3300"/>
        </a:dk1>
        <a:lt1>
          <a:srgbClr val="E5E5FF"/>
        </a:lt1>
        <a:dk2>
          <a:srgbClr val="565680"/>
        </a:dk2>
        <a:lt2>
          <a:srgbClr val="C0C0C0"/>
        </a:lt2>
        <a:accent1>
          <a:srgbClr val="E6E4EC"/>
        </a:accent1>
        <a:accent2>
          <a:srgbClr val="0066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8080"/>
        </a:hlink>
        <a:folHlink>
          <a:srgbClr val="7B7BA7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99"/>
        </a:dk1>
        <a:lt1>
          <a:srgbClr val="FFE2C5"/>
        </a:lt1>
        <a:dk2>
          <a:srgbClr val="007D7A"/>
        </a:dk2>
        <a:lt2>
          <a:srgbClr val="C0C0C0"/>
        </a:lt2>
        <a:accent1>
          <a:srgbClr val="EAEAEA"/>
        </a:accent1>
        <a:accent2>
          <a:srgbClr val="B26EB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0088E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7A77"/>
        </a:dk1>
        <a:lt1>
          <a:srgbClr val="FFFFFF"/>
        </a:lt1>
        <a:dk2>
          <a:srgbClr val="003399"/>
        </a:dk2>
        <a:lt2>
          <a:srgbClr val="C0C0C0"/>
        </a:lt2>
        <a:accent1>
          <a:srgbClr val="EBF7FF"/>
        </a:accent1>
        <a:accent2>
          <a:srgbClr val="33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DC5900"/>
        </a:hlink>
        <a:folHlink>
          <a:srgbClr val="7979A5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5FBE"/>
        </a:dk1>
        <a:lt1>
          <a:srgbClr val="FFFFDD"/>
        </a:lt1>
        <a:dk2>
          <a:srgbClr val="2C5884"/>
        </a:dk2>
        <a:lt2>
          <a:srgbClr val="C0C0C0"/>
        </a:lt2>
        <a:accent1>
          <a:srgbClr val="E9F7FF"/>
        </a:accent1>
        <a:accent2>
          <a:srgbClr val="F894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B20048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5D5D8B"/>
        </a:dk1>
        <a:lt1>
          <a:srgbClr val="DAEADE"/>
        </a:lt1>
        <a:dk2>
          <a:srgbClr val="A25269"/>
        </a:dk2>
        <a:lt2>
          <a:srgbClr val="C0C0C0"/>
        </a:lt2>
        <a:accent1>
          <a:srgbClr val="FFFFDD"/>
        </a:accent1>
        <a:accent2>
          <a:srgbClr val="3399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6699"/>
        </a:hlink>
        <a:folHlink>
          <a:srgbClr val="F08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66"/>
        </a:dk1>
        <a:lt1>
          <a:srgbClr val="CCECFF"/>
        </a:lt1>
        <a:dk2>
          <a:srgbClr val="336699"/>
        </a:dk2>
        <a:lt2>
          <a:srgbClr val="C0C0C0"/>
        </a:lt2>
        <a:accent1>
          <a:srgbClr val="FFFFCC"/>
        </a:accent1>
        <a:accent2>
          <a:srgbClr val="FF66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FF"/>
        </a:hlink>
        <a:folHlink>
          <a:srgbClr val="BE547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33CC"/>
        </a:dk1>
        <a:lt1>
          <a:srgbClr val="FFE9E9"/>
        </a:lt1>
        <a:dk2>
          <a:srgbClr val="000000"/>
        </a:dk2>
        <a:lt2>
          <a:srgbClr val="C0C0C0"/>
        </a:lt2>
        <a:accent1>
          <a:srgbClr val="D5E5DB"/>
        </a:accent1>
        <a:accent2>
          <a:srgbClr val="33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00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336699"/>
        </a:dk1>
        <a:lt1>
          <a:srgbClr val="F4E9E0"/>
        </a:lt1>
        <a:dk2>
          <a:srgbClr val="DC5900"/>
        </a:dk2>
        <a:lt2>
          <a:srgbClr val="C0C0C0"/>
        </a:lt2>
        <a:accent1>
          <a:srgbClr val="E4E4E4"/>
        </a:accent1>
        <a:accent2>
          <a:srgbClr val="3399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66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CC3300"/>
        </a:dk1>
        <a:lt1>
          <a:srgbClr val="E5E5FF"/>
        </a:lt1>
        <a:dk2>
          <a:srgbClr val="565680"/>
        </a:dk2>
        <a:lt2>
          <a:srgbClr val="C0C0C0"/>
        </a:lt2>
        <a:accent1>
          <a:srgbClr val="E6E4EC"/>
        </a:accent1>
        <a:accent2>
          <a:srgbClr val="0066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8080"/>
        </a:hlink>
        <a:folHlink>
          <a:srgbClr val="7B7BA7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99"/>
        </a:dk1>
        <a:lt1>
          <a:srgbClr val="FFE2C5"/>
        </a:lt1>
        <a:dk2>
          <a:srgbClr val="007D7A"/>
        </a:dk2>
        <a:lt2>
          <a:srgbClr val="C0C0C0"/>
        </a:lt2>
        <a:accent1>
          <a:srgbClr val="EAEAEA"/>
        </a:accent1>
        <a:accent2>
          <a:srgbClr val="B26EB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0088E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7A77"/>
        </a:dk1>
        <a:lt1>
          <a:srgbClr val="FFFFFF"/>
        </a:lt1>
        <a:dk2>
          <a:srgbClr val="003399"/>
        </a:dk2>
        <a:lt2>
          <a:srgbClr val="C0C0C0"/>
        </a:lt2>
        <a:accent1>
          <a:srgbClr val="EBF7FF"/>
        </a:accent1>
        <a:accent2>
          <a:srgbClr val="33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DC5900"/>
        </a:hlink>
        <a:folHlink>
          <a:srgbClr val="7979A5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5FBE"/>
        </a:dk1>
        <a:lt1>
          <a:srgbClr val="FFFFDD"/>
        </a:lt1>
        <a:dk2>
          <a:srgbClr val="2C5884"/>
        </a:dk2>
        <a:lt2>
          <a:srgbClr val="C0C0C0"/>
        </a:lt2>
        <a:accent1>
          <a:srgbClr val="E9F7FF"/>
        </a:accent1>
        <a:accent2>
          <a:srgbClr val="F894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B20048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5D5D8B"/>
        </a:dk1>
        <a:lt1>
          <a:srgbClr val="DAEADE"/>
        </a:lt1>
        <a:dk2>
          <a:srgbClr val="A25269"/>
        </a:dk2>
        <a:lt2>
          <a:srgbClr val="C0C0C0"/>
        </a:lt2>
        <a:accent1>
          <a:srgbClr val="FFFFDD"/>
        </a:accent1>
        <a:accent2>
          <a:srgbClr val="3399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6699"/>
        </a:hlink>
        <a:folHlink>
          <a:srgbClr val="F08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66"/>
        </a:dk1>
        <a:lt1>
          <a:srgbClr val="CCECFF"/>
        </a:lt1>
        <a:dk2>
          <a:srgbClr val="336699"/>
        </a:dk2>
        <a:lt2>
          <a:srgbClr val="C0C0C0"/>
        </a:lt2>
        <a:accent1>
          <a:srgbClr val="FFFFCC"/>
        </a:accent1>
        <a:accent2>
          <a:srgbClr val="FF66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FF"/>
        </a:hlink>
        <a:folHlink>
          <a:srgbClr val="BE547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33CC"/>
        </a:dk1>
        <a:lt1>
          <a:srgbClr val="FFE9E9"/>
        </a:lt1>
        <a:dk2>
          <a:srgbClr val="000000"/>
        </a:dk2>
        <a:lt2>
          <a:srgbClr val="C0C0C0"/>
        </a:lt2>
        <a:accent1>
          <a:srgbClr val="D5E5DB"/>
        </a:accent1>
        <a:accent2>
          <a:srgbClr val="33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00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336699"/>
        </a:dk1>
        <a:lt1>
          <a:srgbClr val="F4E9E0"/>
        </a:lt1>
        <a:dk2>
          <a:srgbClr val="DC5900"/>
        </a:dk2>
        <a:lt2>
          <a:srgbClr val="C0C0C0"/>
        </a:lt2>
        <a:accent1>
          <a:srgbClr val="E4E4E4"/>
        </a:accent1>
        <a:accent2>
          <a:srgbClr val="3399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66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CC3300"/>
        </a:dk1>
        <a:lt1>
          <a:srgbClr val="E5E5FF"/>
        </a:lt1>
        <a:dk2>
          <a:srgbClr val="565680"/>
        </a:dk2>
        <a:lt2>
          <a:srgbClr val="C0C0C0"/>
        </a:lt2>
        <a:accent1>
          <a:srgbClr val="E6E4EC"/>
        </a:accent1>
        <a:accent2>
          <a:srgbClr val="0066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8080"/>
        </a:hlink>
        <a:folHlink>
          <a:srgbClr val="7B7BA7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99"/>
        </a:dk1>
        <a:lt1>
          <a:srgbClr val="FFE2C5"/>
        </a:lt1>
        <a:dk2>
          <a:srgbClr val="007D7A"/>
        </a:dk2>
        <a:lt2>
          <a:srgbClr val="C0C0C0"/>
        </a:lt2>
        <a:accent1>
          <a:srgbClr val="EAEAEA"/>
        </a:accent1>
        <a:accent2>
          <a:srgbClr val="B26EB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0088E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7A77"/>
        </a:dk1>
        <a:lt1>
          <a:srgbClr val="FFFFFF"/>
        </a:lt1>
        <a:dk2>
          <a:srgbClr val="003399"/>
        </a:dk2>
        <a:lt2>
          <a:srgbClr val="C0C0C0"/>
        </a:lt2>
        <a:accent1>
          <a:srgbClr val="EBF7FF"/>
        </a:accent1>
        <a:accent2>
          <a:srgbClr val="33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DC5900"/>
        </a:hlink>
        <a:folHlink>
          <a:srgbClr val="7979A5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5FBE"/>
        </a:dk1>
        <a:lt1>
          <a:srgbClr val="FFFFDD"/>
        </a:lt1>
        <a:dk2>
          <a:srgbClr val="2C5884"/>
        </a:dk2>
        <a:lt2>
          <a:srgbClr val="C0C0C0"/>
        </a:lt2>
        <a:accent1>
          <a:srgbClr val="E9F7FF"/>
        </a:accent1>
        <a:accent2>
          <a:srgbClr val="F894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B20048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5D5D8B"/>
        </a:dk1>
        <a:lt1>
          <a:srgbClr val="DAEADE"/>
        </a:lt1>
        <a:dk2>
          <a:srgbClr val="A25269"/>
        </a:dk2>
        <a:lt2>
          <a:srgbClr val="C0C0C0"/>
        </a:lt2>
        <a:accent1>
          <a:srgbClr val="FFFFDD"/>
        </a:accent1>
        <a:accent2>
          <a:srgbClr val="3399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6699"/>
        </a:hlink>
        <a:folHlink>
          <a:srgbClr val="F08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66"/>
        </a:dk1>
        <a:lt1>
          <a:srgbClr val="CCECFF"/>
        </a:lt1>
        <a:dk2>
          <a:srgbClr val="336699"/>
        </a:dk2>
        <a:lt2>
          <a:srgbClr val="C0C0C0"/>
        </a:lt2>
        <a:accent1>
          <a:srgbClr val="FFFFCC"/>
        </a:accent1>
        <a:accent2>
          <a:srgbClr val="FF66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FF"/>
        </a:hlink>
        <a:folHlink>
          <a:srgbClr val="BE547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33CC"/>
        </a:dk1>
        <a:lt1>
          <a:srgbClr val="FFE9E9"/>
        </a:lt1>
        <a:dk2>
          <a:srgbClr val="000000"/>
        </a:dk2>
        <a:lt2>
          <a:srgbClr val="C0C0C0"/>
        </a:lt2>
        <a:accent1>
          <a:srgbClr val="D5E5DB"/>
        </a:accent1>
        <a:accent2>
          <a:srgbClr val="33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00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336699"/>
        </a:dk1>
        <a:lt1>
          <a:srgbClr val="F4E9E0"/>
        </a:lt1>
        <a:dk2>
          <a:srgbClr val="DC5900"/>
        </a:dk2>
        <a:lt2>
          <a:srgbClr val="C0C0C0"/>
        </a:lt2>
        <a:accent1>
          <a:srgbClr val="E4E4E4"/>
        </a:accent1>
        <a:accent2>
          <a:srgbClr val="3399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66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CC3300"/>
        </a:dk1>
        <a:lt1>
          <a:srgbClr val="E5E5FF"/>
        </a:lt1>
        <a:dk2>
          <a:srgbClr val="565680"/>
        </a:dk2>
        <a:lt2>
          <a:srgbClr val="C0C0C0"/>
        </a:lt2>
        <a:accent1>
          <a:srgbClr val="E6E4EC"/>
        </a:accent1>
        <a:accent2>
          <a:srgbClr val="0066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8080"/>
        </a:hlink>
        <a:folHlink>
          <a:srgbClr val="7B7BA7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99"/>
        </a:dk1>
        <a:lt1>
          <a:srgbClr val="FFE2C5"/>
        </a:lt1>
        <a:dk2>
          <a:srgbClr val="007D7A"/>
        </a:dk2>
        <a:lt2>
          <a:srgbClr val="C0C0C0"/>
        </a:lt2>
        <a:accent1>
          <a:srgbClr val="EAEAEA"/>
        </a:accent1>
        <a:accent2>
          <a:srgbClr val="B26EB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0088E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7A77"/>
        </a:dk1>
        <a:lt1>
          <a:srgbClr val="FFFFFF"/>
        </a:lt1>
        <a:dk2>
          <a:srgbClr val="003399"/>
        </a:dk2>
        <a:lt2>
          <a:srgbClr val="C0C0C0"/>
        </a:lt2>
        <a:accent1>
          <a:srgbClr val="EBF7FF"/>
        </a:accent1>
        <a:accent2>
          <a:srgbClr val="33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DC5900"/>
        </a:hlink>
        <a:folHlink>
          <a:srgbClr val="7979A5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5FBE"/>
        </a:dk1>
        <a:lt1>
          <a:srgbClr val="FFFFDD"/>
        </a:lt1>
        <a:dk2>
          <a:srgbClr val="2C5884"/>
        </a:dk2>
        <a:lt2>
          <a:srgbClr val="C0C0C0"/>
        </a:lt2>
        <a:accent1>
          <a:srgbClr val="E9F7FF"/>
        </a:accent1>
        <a:accent2>
          <a:srgbClr val="F894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B20048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5D5D8B"/>
        </a:dk1>
        <a:lt1>
          <a:srgbClr val="DAEADE"/>
        </a:lt1>
        <a:dk2>
          <a:srgbClr val="A25269"/>
        </a:dk2>
        <a:lt2>
          <a:srgbClr val="C0C0C0"/>
        </a:lt2>
        <a:accent1>
          <a:srgbClr val="FFFFDD"/>
        </a:accent1>
        <a:accent2>
          <a:srgbClr val="3399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6699"/>
        </a:hlink>
        <a:folHlink>
          <a:srgbClr val="F08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66"/>
        </a:dk1>
        <a:lt1>
          <a:srgbClr val="CCECFF"/>
        </a:lt1>
        <a:dk2>
          <a:srgbClr val="336699"/>
        </a:dk2>
        <a:lt2>
          <a:srgbClr val="C0C0C0"/>
        </a:lt2>
        <a:accent1>
          <a:srgbClr val="FFFFCC"/>
        </a:accent1>
        <a:accent2>
          <a:srgbClr val="FF66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FF"/>
        </a:hlink>
        <a:folHlink>
          <a:srgbClr val="BE547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33CC"/>
        </a:dk1>
        <a:lt1>
          <a:srgbClr val="FFE9E9"/>
        </a:lt1>
        <a:dk2>
          <a:srgbClr val="000000"/>
        </a:dk2>
        <a:lt2>
          <a:srgbClr val="C0C0C0"/>
        </a:lt2>
        <a:accent1>
          <a:srgbClr val="D5E5DB"/>
        </a:accent1>
        <a:accent2>
          <a:srgbClr val="33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00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336699"/>
        </a:dk1>
        <a:lt1>
          <a:srgbClr val="F4E9E0"/>
        </a:lt1>
        <a:dk2>
          <a:srgbClr val="DC5900"/>
        </a:dk2>
        <a:lt2>
          <a:srgbClr val="C0C0C0"/>
        </a:lt2>
        <a:accent1>
          <a:srgbClr val="E4E4E4"/>
        </a:accent1>
        <a:accent2>
          <a:srgbClr val="3399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66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CC3300"/>
        </a:dk1>
        <a:lt1>
          <a:srgbClr val="E5E5FF"/>
        </a:lt1>
        <a:dk2>
          <a:srgbClr val="565680"/>
        </a:dk2>
        <a:lt2>
          <a:srgbClr val="C0C0C0"/>
        </a:lt2>
        <a:accent1>
          <a:srgbClr val="E6E4EC"/>
        </a:accent1>
        <a:accent2>
          <a:srgbClr val="0066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8080"/>
        </a:hlink>
        <a:folHlink>
          <a:srgbClr val="7B7BA7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99"/>
        </a:dk1>
        <a:lt1>
          <a:srgbClr val="FFE2C5"/>
        </a:lt1>
        <a:dk2>
          <a:srgbClr val="007D7A"/>
        </a:dk2>
        <a:lt2>
          <a:srgbClr val="C0C0C0"/>
        </a:lt2>
        <a:accent1>
          <a:srgbClr val="EAEAEA"/>
        </a:accent1>
        <a:accent2>
          <a:srgbClr val="B26EB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0088E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7A77"/>
        </a:dk1>
        <a:lt1>
          <a:srgbClr val="FFFFFF"/>
        </a:lt1>
        <a:dk2>
          <a:srgbClr val="003399"/>
        </a:dk2>
        <a:lt2>
          <a:srgbClr val="C0C0C0"/>
        </a:lt2>
        <a:accent1>
          <a:srgbClr val="EBF7FF"/>
        </a:accent1>
        <a:accent2>
          <a:srgbClr val="33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DC5900"/>
        </a:hlink>
        <a:folHlink>
          <a:srgbClr val="7979A5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5FBE"/>
        </a:dk1>
        <a:lt1>
          <a:srgbClr val="FFFFDD"/>
        </a:lt1>
        <a:dk2>
          <a:srgbClr val="2C5884"/>
        </a:dk2>
        <a:lt2>
          <a:srgbClr val="C0C0C0"/>
        </a:lt2>
        <a:accent1>
          <a:srgbClr val="E9F7FF"/>
        </a:accent1>
        <a:accent2>
          <a:srgbClr val="F894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B20048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5D5D8B"/>
        </a:dk1>
        <a:lt1>
          <a:srgbClr val="DAEADE"/>
        </a:lt1>
        <a:dk2>
          <a:srgbClr val="A25269"/>
        </a:dk2>
        <a:lt2>
          <a:srgbClr val="C0C0C0"/>
        </a:lt2>
        <a:accent1>
          <a:srgbClr val="FFFFDD"/>
        </a:accent1>
        <a:accent2>
          <a:srgbClr val="3399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6699"/>
        </a:hlink>
        <a:folHlink>
          <a:srgbClr val="F08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66"/>
        </a:dk1>
        <a:lt1>
          <a:srgbClr val="CCECFF"/>
        </a:lt1>
        <a:dk2>
          <a:srgbClr val="336699"/>
        </a:dk2>
        <a:lt2>
          <a:srgbClr val="C0C0C0"/>
        </a:lt2>
        <a:accent1>
          <a:srgbClr val="FFFFCC"/>
        </a:accent1>
        <a:accent2>
          <a:srgbClr val="FF66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FF"/>
        </a:hlink>
        <a:folHlink>
          <a:srgbClr val="BE547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33CC"/>
        </a:dk1>
        <a:lt1>
          <a:srgbClr val="FFE9E9"/>
        </a:lt1>
        <a:dk2>
          <a:srgbClr val="000000"/>
        </a:dk2>
        <a:lt2>
          <a:srgbClr val="C0C0C0"/>
        </a:lt2>
        <a:accent1>
          <a:srgbClr val="D5E5DB"/>
        </a:accent1>
        <a:accent2>
          <a:srgbClr val="33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00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336699"/>
        </a:dk1>
        <a:lt1>
          <a:srgbClr val="F4E9E0"/>
        </a:lt1>
        <a:dk2>
          <a:srgbClr val="DC5900"/>
        </a:dk2>
        <a:lt2>
          <a:srgbClr val="C0C0C0"/>
        </a:lt2>
        <a:accent1>
          <a:srgbClr val="E4E4E4"/>
        </a:accent1>
        <a:accent2>
          <a:srgbClr val="3399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66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CC3300"/>
        </a:dk1>
        <a:lt1>
          <a:srgbClr val="E5E5FF"/>
        </a:lt1>
        <a:dk2>
          <a:srgbClr val="565680"/>
        </a:dk2>
        <a:lt2>
          <a:srgbClr val="C0C0C0"/>
        </a:lt2>
        <a:accent1>
          <a:srgbClr val="E6E4EC"/>
        </a:accent1>
        <a:accent2>
          <a:srgbClr val="0066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8080"/>
        </a:hlink>
        <a:folHlink>
          <a:srgbClr val="7B7BA7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99"/>
        </a:dk1>
        <a:lt1>
          <a:srgbClr val="FFE2C5"/>
        </a:lt1>
        <a:dk2>
          <a:srgbClr val="007D7A"/>
        </a:dk2>
        <a:lt2>
          <a:srgbClr val="C0C0C0"/>
        </a:lt2>
        <a:accent1>
          <a:srgbClr val="EAEAEA"/>
        </a:accent1>
        <a:accent2>
          <a:srgbClr val="B26EB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0088E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7A77"/>
        </a:dk1>
        <a:lt1>
          <a:srgbClr val="FFFFFF"/>
        </a:lt1>
        <a:dk2>
          <a:srgbClr val="003399"/>
        </a:dk2>
        <a:lt2>
          <a:srgbClr val="C0C0C0"/>
        </a:lt2>
        <a:accent1>
          <a:srgbClr val="EBF7FF"/>
        </a:accent1>
        <a:accent2>
          <a:srgbClr val="33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DC5900"/>
        </a:hlink>
        <a:folHlink>
          <a:srgbClr val="7979A5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5FBE"/>
        </a:dk1>
        <a:lt1>
          <a:srgbClr val="FFFFDD"/>
        </a:lt1>
        <a:dk2>
          <a:srgbClr val="2C5884"/>
        </a:dk2>
        <a:lt2>
          <a:srgbClr val="C0C0C0"/>
        </a:lt2>
        <a:accent1>
          <a:srgbClr val="E9F7FF"/>
        </a:accent1>
        <a:accent2>
          <a:srgbClr val="F894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B20048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5D5D8B"/>
        </a:dk1>
        <a:lt1>
          <a:srgbClr val="DAEADE"/>
        </a:lt1>
        <a:dk2>
          <a:srgbClr val="A25269"/>
        </a:dk2>
        <a:lt2>
          <a:srgbClr val="C0C0C0"/>
        </a:lt2>
        <a:accent1>
          <a:srgbClr val="FFFFDD"/>
        </a:accent1>
        <a:accent2>
          <a:srgbClr val="3399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6699"/>
        </a:hlink>
        <a:folHlink>
          <a:srgbClr val="F08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66"/>
        </a:dk1>
        <a:lt1>
          <a:srgbClr val="CCECFF"/>
        </a:lt1>
        <a:dk2>
          <a:srgbClr val="336699"/>
        </a:dk2>
        <a:lt2>
          <a:srgbClr val="C0C0C0"/>
        </a:lt2>
        <a:accent1>
          <a:srgbClr val="FFFFCC"/>
        </a:accent1>
        <a:accent2>
          <a:srgbClr val="FF66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FF"/>
        </a:hlink>
        <a:folHlink>
          <a:srgbClr val="BE547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33CC"/>
        </a:dk1>
        <a:lt1>
          <a:srgbClr val="FFE9E9"/>
        </a:lt1>
        <a:dk2>
          <a:srgbClr val="000000"/>
        </a:dk2>
        <a:lt2>
          <a:srgbClr val="C0C0C0"/>
        </a:lt2>
        <a:accent1>
          <a:srgbClr val="D5E5DB"/>
        </a:accent1>
        <a:accent2>
          <a:srgbClr val="33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00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336699"/>
        </a:dk1>
        <a:lt1>
          <a:srgbClr val="F4E9E0"/>
        </a:lt1>
        <a:dk2>
          <a:srgbClr val="DC5900"/>
        </a:dk2>
        <a:lt2>
          <a:srgbClr val="C0C0C0"/>
        </a:lt2>
        <a:accent1>
          <a:srgbClr val="E4E4E4"/>
        </a:accent1>
        <a:accent2>
          <a:srgbClr val="3399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66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CC3300"/>
        </a:dk1>
        <a:lt1>
          <a:srgbClr val="E5E5FF"/>
        </a:lt1>
        <a:dk2>
          <a:srgbClr val="565680"/>
        </a:dk2>
        <a:lt2>
          <a:srgbClr val="C0C0C0"/>
        </a:lt2>
        <a:accent1>
          <a:srgbClr val="E6E4EC"/>
        </a:accent1>
        <a:accent2>
          <a:srgbClr val="0066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8080"/>
        </a:hlink>
        <a:folHlink>
          <a:srgbClr val="7B7BA7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99"/>
        </a:dk1>
        <a:lt1>
          <a:srgbClr val="FFE2C5"/>
        </a:lt1>
        <a:dk2>
          <a:srgbClr val="007D7A"/>
        </a:dk2>
        <a:lt2>
          <a:srgbClr val="C0C0C0"/>
        </a:lt2>
        <a:accent1>
          <a:srgbClr val="EAEAEA"/>
        </a:accent1>
        <a:accent2>
          <a:srgbClr val="B26EB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0088E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7A77"/>
        </a:dk1>
        <a:lt1>
          <a:srgbClr val="FFFFFF"/>
        </a:lt1>
        <a:dk2>
          <a:srgbClr val="003399"/>
        </a:dk2>
        <a:lt2>
          <a:srgbClr val="C0C0C0"/>
        </a:lt2>
        <a:accent1>
          <a:srgbClr val="EBF7FF"/>
        </a:accent1>
        <a:accent2>
          <a:srgbClr val="33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DC5900"/>
        </a:hlink>
        <a:folHlink>
          <a:srgbClr val="7979A5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5FBE"/>
        </a:dk1>
        <a:lt1>
          <a:srgbClr val="FFFFDD"/>
        </a:lt1>
        <a:dk2>
          <a:srgbClr val="2C5884"/>
        </a:dk2>
        <a:lt2>
          <a:srgbClr val="C0C0C0"/>
        </a:lt2>
        <a:accent1>
          <a:srgbClr val="E9F7FF"/>
        </a:accent1>
        <a:accent2>
          <a:srgbClr val="F894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B20048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5D5D8B"/>
        </a:dk1>
        <a:lt1>
          <a:srgbClr val="DAEADE"/>
        </a:lt1>
        <a:dk2>
          <a:srgbClr val="A25269"/>
        </a:dk2>
        <a:lt2>
          <a:srgbClr val="C0C0C0"/>
        </a:lt2>
        <a:accent1>
          <a:srgbClr val="FFFFDD"/>
        </a:accent1>
        <a:accent2>
          <a:srgbClr val="3399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6699"/>
        </a:hlink>
        <a:folHlink>
          <a:srgbClr val="F08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66"/>
        </a:dk1>
        <a:lt1>
          <a:srgbClr val="CCECFF"/>
        </a:lt1>
        <a:dk2>
          <a:srgbClr val="336699"/>
        </a:dk2>
        <a:lt2>
          <a:srgbClr val="C0C0C0"/>
        </a:lt2>
        <a:accent1>
          <a:srgbClr val="FFFFCC"/>
        </a:accent1>
        <a:accent2>
          <a:srgbClr val="FF66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FF"/>
        </a:hlink>
        <a:folHlink>
          <a:srgbClr val="BE547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33CC"/>
        </a:dk1>
        <a:lt1>
          <a:srgbClr val="FFE9E9"/>
        </a:lt1>
        <a:dk2>
          <a:srgbClr val="000000"/>
        </a:dk2>
        <a:lt2>
          <a:srgbClr val="C0C0C0"/>
        </a:lt2>
        <a:accent1>
          <a:srgbClr val="D5E5DB"/>
        </a:accent1>
        <a:accent2>
          <a:srgbClr val="33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00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336699"/>
        </a:dk1>
        <a:lt1>
          <a:srgbClr val="F4E9E0"/>
        </a:lt1>
        <a:dk2>
          <a:srgbClr val="DC5900"/>
        </a:dk2>
        <a:lt2>
          <a:srgbClr val="C0C0C0"/>
        </a:lt2>
        <a:accent1>
          <a:srgbClr val="E4E4E4"/>
        </a:accent1>
        <a:accent2>
          <a:srgbClr val="3399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66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CC3300"/>
        </a:dk1>
        <a:lt1>
          <a:srgbClr val="E5E5FF"/>
        </a:lt1>
        <a:dk2>
          <a:srgbClr val="565680"/>
        </a:dk2>
        <a:lt2>
          <a:srgbClr val="C0C0C0"/>
        </a:lt2>
        <a:accent1>
          <a:srgbClr val="E6E4EC"/>
        </a:accent1>
        <a:accent2>
          <a:srgbClr val="0066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8080"/>
        </a:hlink>
        <a:folHlink>
          <a:srgbClr val="7B7BA7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99"/>
        </a:dk1>
        <a:lt1>
          <a:srgbClr val="FFE2C5"/>
        </a:lt1>
        <a:dk2>
          <a:srgbClr val="007D7A"/>
        </a:dk2>
        <a:lt2>
          <a:srgbClr val="C0C0C0"/>
        </a:lt2>
        <a:accent1>
          <a:srgbClr val="EAEAEA"/>
        </a:accent1>
        <a:accent2>
          <a:srgbClr val="B26EB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0088E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7A77"/>
        </a:dk1>
        <a:lt1>
          <a:srgbClr val="FFFFFF"/>
        </a:lt1>
        <a:dk2>
          <a:srgbClr val="003399"/>
        </a:dk2>
        <a:lt2>
          <a:srgbClr val="C0C0C0"/>
        </a:lt2>
        <a:accent1>
          <a:srgbClr val="EBF7FF"/>
        </a:accent1>
        <a:accent2>
          <a:srgbClr val="33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DC5900"/>
        </a:hlink>
        <a:folHlink>
          <a:srgbClr val="7979A5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5FBE"/>
        </a:dk1>
        <a:lt1>
          <a:srgbClr val="FFFFDD"/>
        </a:lt1>
        <a:dk2>
          <a:srgbClr val="2C5884"/>
        </a:dk2>
        <a:lt2>
          <a:srgbClr val="C0C0C0"/>
        </a:lt2>
        <a:accent1>
          <a:srgbClr val="E9F7FF"/>
        </a:accent1>
        <a:accent2>
          <a:srgbClr val="F894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B20048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5D5D8B"/>
        </a:dk1>
        <a:lt1>
          <a:srgbClr val="DAEADE"/>
        </a:lt1>
        <a:dk2>
          <a:srgbClr val="A25269"/>
        </a:dk2>
        <a:lt2>
          <a:srgbClr val="C0C0C0"/>
        </a:lt2>
        <a:accent1>
          <a:srgbClr val="FFFFDD"/>
        </a:accent1>
        <a:accent2>
          <a:srgbClr val="3399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6699"/>
        </a:hlink>
        <a:folHlink>
          <a:srgbClr val="F08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66"/>
        </a:dk1>
        <a:lt1>
          <a:srgbClr val="CCECFF"/>
        </a:lt1>
        <a:dk2>
          <a:srgbClr val="336699"/>
        </a:dk2>
        <a:lt2>
          <a:srgbClr val="C0C0C0"/>
        </a:lt2>
        <a:accent1>
          <a:srgbClr val="FFFFCC"/>
        </a:accent1>
        <a:accent2>
          <a:srgbClr val="FF66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FF"/>
        </a:hlink>
        <a:folHlink>
          <a:srgbClr val="BE547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33CC"/>
        </a:dk1>
        <a:lt1>
          <a:srgbClr val="FFE9E9"/>
        </a:lt1>
        <a:dk2>
          <a:srgbClr val="000000"/>
        </a:dk2>
        <a:lt2>
          <a:srgbClr val="C0C0C0"/>
        </a:lt2>
        <a:accent1>
          <a:srgbClr val="D5E5DB"/>
        </a:accent1>
        <a:accent2>
          <a:srgbClr val="33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00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336699"/>
        </a:dk1>
        <a:lt1>
          <a:srgbClr val="F4E9E0"/>
        </a:lt1>
        <a:dk2>
          <a:srgbClr val="DC5900"/>
        </a:dk2>
        <a:lt2>
          <a:srgbClr val="C0C0C0"/>
        </a:lt2>
        <a:accent1>
          <a:srgbClr val="E4E4E4"/>
        </a:accent1>
        <a:accent2>
          <a:srgbClr val="3399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66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CC3300"/>
        </a:dk1>
        <a:lt1>
          <a:srgbClr val="E5E5FF"/>
        </a:lt1>
        <a:dk2>
          <a:srgbClr val="565680"/>
        </a:dk2>
        <a:lt2>
          <a:srgbClr val="C0C0C0"/>
        </a:lt2>
        <a:accent1>
          <a:srgbClr val="E6E4EC"/>
        </a:accent1>
        <a:accent2>
          <a:srgbClr val="0066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8080"/>
        </a:hlink>
        <a:folHlink>
          <a:srgbClr val="7B7BA7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99"/>
        </a:dk1>
        <a:lt1>
          <a:srgbClr val="FFE2C5"/>
        </a:lt1>
        <a:dk2>
          <a:srgbClr val="007D7A"/>
        </a:dk2>
        <a:lt2>
          <a:srgbClr val="C0C0C0"/>
        </a:lt2>
        <a:accent1>
          <a:srgbClr val="EAEAEA"/>
        </a:accent1>
        <a:accent2>
          <a:srgbClr val="B26EB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0088E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7A77"/>
        </a:dk1>
        <a:lt1>
          <a:srgbClr val="FFFFFF"/>
        </a:lt1>
        <a:dk2>
          <a:srgbClr val="003399"/>
        </a:dk2>
        <a:lt2>
          <a:srgbClr val="C0C0C0"/>
        </a:lt2>
        <a:accent1>
          <a:srgbClr val="EBF7FF"/>
        </a:accent1>
        <a:accent2>
          <a:srgbClr val="33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DC5900"/>
        </a:hlink>
        <a:folHlink>
          <a:srgbClr val="7979A5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5FBE"/>
        </a:dk1>
        <a:lt1>
          <a:srgbClr val="FFFFDD"/>
        </a:lt1>
        <a:dk2>
          <a:srgbClr val="2C5884"/>
        </a:dk2>
        <a:lt2>
          <a:srgbClr val="C0C0C0"/>
        </a:lt2>
        <a:accent1>
          <a:srgbClr val="E9F7FF"/>
        </a:accent1>
        <a:accent2>
          <a:srgbClr val="F894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B20048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5D5D8B"/>
        </a:dk1>
        <a:lt1>
          <a:srgbClr val="DAEADE"/>
        </a:lt1>
        <a:dk2>
          <a:srgbClr val="A25269"/>
        </a:dk2>
        <a:lt2>
          <a:srgbClr val="C0C0C0"/>
        </a:lt2>
        <a:accent1>
          <a:srgbClr val="FFFFDD"/>
        </a:accent1>
        <a:accent2>
          <a:srgbClr val="3399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6699"/>
        </a:hlink>
        <a:folHlink>
          <a:srgbClr val="F08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66"/>
        </a:dk1>
        <a:lt1>
          <a:srgbClr val="CCECFF"/>
        </a:lt1>
        <a:dk2>
          <a:srgbClr val="336699"/>
        </a:dk2>
        <a:lt2>
          <a:srgbClr val="C0C0C0"/>
        </a:lt2>
        <a:accent1>
          <a:srgbClr val="FFFFCC"/>
        </a:accent1>
        <a:accent2>
          <a:srgbClr val="FF66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FF"/>
        </a:hlink>
        <a:folHlink>
          <a:srgbClr val="BE547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33CC"/>
        </a:dk1>
        <a:lt1>
          <a:srgbClr val="FFE9E9"/>
        </a:lt1>
        <a:dk2>
          <a:srgbClr val="000000"/>
        </a:dk2>
        <a:lt2>
          <a:srgbClr val="C0C0C0"/>
        </a:lt2>
        <a:accent1>
          <a:srgbClr val="D5E5DB"/>
        </a:accent1>
        <a:accent2>
          <a:srgbClr val="33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00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336699"/>
        </a:dk1>
        <a:lt1>
          <a:srgbClr val="F4E9E0"/>
        </a:lt1>
        <a:dk2>
          <a:srgbClr val="DC5900"/>
        </a:dk2>
        <a:lt2>
          <a:srgbClr val="C0C0C0"/>
        </a:lt2>
        <a:accent1>
          <a:srgbClr val="E4E4E4"/>
        </a:accent1>
        <a:accent2>
          <a:srgbClr val="3399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66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CC3300"/>
        </a:dk1>
        <a:lt1>
          <a:srgbClr val="E5E5FF"/>
        </a:lt1>
        <a:dk2>
          <a:srgbClr val="565680"/>
        </a:dk2>
        <a:lt2>
          <a:srgbClr val="C0C0C0"/>
        </a:lt2>
        <a:accent1>
          <a:srgbClr val="E6E4EC"/>
        </a:accent1>
        <a:accent2>
          <a:srgbClr val="0066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8080"/>
        </a:hlink>
        <a:folHlink>
          <a:srgbClr val="7B7BA7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99"/>
        </a:dk1>
        <a:lt1>
          <a:srgbClr val="FFE2C5"/>
        </a:lt1>
        <a:dk2>
          <a:srgbClr val="007D7A"/>
        </a:dk2>
        <a:lt2>
          <a:srgbClr val="C0C0C0"/>
        </a:lt2>
        <a:accent1>
          <a:srgbClr val="EAEAEA"/>
        </a:accent1>
        <a:accent2>
          <a:srgbClr val="B26EB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0088E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7A77"/>
        </a:dk1>
        <a:lt1>
          <a:srgbClr val="FFFFFF"/>
        </a:lt1>
        <a:dk2>
          <a:srgbClr val="003399"/>
        </a:dk2>
        <a:lt2>
          <a:srgbClr val="C0C0C0"/>
        </a:lt2>
        <a:accent1>
          <a:srgbClr val="EBF7FF"/>
        </a:accent1>
        <a:accent2>
          <a:srgbClr val="33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DC5900"/>
        </a:hlink>
        <a:folHlink>
          <a:srgbClr val="7979A5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5FBE"/>
        </a:dk1>
        <a:lt1>
          <a:srgbClr val="FFFFDD"/>
        </a:lt1>
        <a:dk2>
          <a:srgbClr val="2C5884"/>
        </a:dk2>
        <a:lt2>
          <a:srgbClr val="C0C0C0"/>
        </a:lt2>
        <a:accent1>
          <a:srgbClr val="E9F7FF"/>
        </a:accent1>
        <a:accent2>
          <a:srgbClr val="F894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B20048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5D5D8B"/>
        </a:dk1>
        <a:lt1>
          <a:srgbClr val="DAEADE"/>
        </a:lt1>
        <a:dk2>
          <a:srgbClr val="A25269"/>
        </a:dk2>
        <a:lt2>
          <a:srgbClr val="C0C0C0"/>
        </a:lt2>
        <a:accent1>
          <a:srgbClr val="FFFFDD"/>
        </a:accent1>
        <a:accent2>
          <a:srgbClr val="3399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6699"/>
        </a:hlink>
        <a:folHlink>
          <a:srgbClr val="F08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66"/>
        </a:dk1>
        <a:lt1>
          <a:srgbClr val="CCECFF"/>
        </a:lt1>
        <a:dk2>
          <a:srgbClr val="336699"/>
        </a:dk2>
        <a:lt2>
          <a:srgbClr val="C0C0C0"/>
        </a:lt2>
        <a:accent1>
          <a:srgbClr val="FFFFCC"/>
        </a:accent1>
        <a:accent2>
          <a:srgbClr val="FF66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FF"/>
        </a:hlink>
        <a:folHlink>
          <a:srgbClr val="BE547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33CC"/>
        </a:dk1>
        <a:lt1>
          <a:srgbClr val="FFE9E9"/>
        </a:lt1>
        <a:dk2>
          <a:srgbClr val="000000"/>
        </a:dk2>
        <a:lt2>
          <a:srgbClr val="C0C0C0"/>
        </a:lt2>
        <a:accent1>
          <a:srgbClr val="D5E5DB"/>
        </a:accent1>
        <a:accent2>
          <a:srgbClr val="33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00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336699"/>
        </a:dk1>
        <a:lt1>
          <a:srgbClr val="F4E9E0"/>
        </a:lt1>
        <a:dk2>
          <a:srgbClr val="DC5900"/>
        </a:dk2>
        <a:lt2>
          <a:srgbClr val="C0C0C0"/>
        </a:lt2>
        <a:accent1>
          <a:srgbClr val="E4E4E4"/>
        </a:accent1>
        <a:accent2>
          <a:srgbClr val="3399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66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CC3300"/>
        </a:dk1>
        <a:lt1>
          <a:srgbClr val="E5E5FF"/>
        </a:lt1>
        <a:dk2>
          <a:srgbClr val="565680"/>
        </a:dk2>
        <a:lt2>
          <a:srgbClr val="C0C0C0"/>
        </a:lt2>
        <a:accent1>
          <a:srgbClr val="E6E4EC"/>
        </a:accent1>
        <a:accent2>
          <a:srgbClr val="0066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8080"/>
        </a:hlink>
        <a:folHlink>
          <a:srgbClr val="7B7BA7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99"/>
        </a:dk1>
        <a:lt1>
          <a:srgbClr val="FFE2C5"/>
        </a:lt1>
        <a:dk2>
          <a:srgbClr val="007D7A"/>
        </a:dk2>
        <a:lt2>
          <a:srgbClr val="C0C0C0"/>
        </a:lt2>
        <a:accent1>
          <a:srgbClr val="EAEAEA"/>
        </a:accent1>
        <a:accent2>
          <a:srgbClr val="B26EB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0088E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7A77"/>
        </a:dk1>
        <a:lt1>
          <a:srgbClr val="FFFFFF"/>
        </a:lt1>
        <a:dk2>
          <a:srgbClr val="003399"/>
        </a:dk2>
        <a:lt2>
          <a:srgbClr val="C0C0C0"/>
        </a:lt2>
        <a:accent1>
          <a:srgbClr val="EBF7FF"/>
        </a:accent1>
        <a:accent2>
          <a:srgbClr val="33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DC5900"/>
        </a:hlink>
        <a:folHlink>
          <a:srgbClr val="7979A5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5FBE"/>
        </a:dk1>
        <a:lt1>
          <a:srgbClr val="FFFFDD"/>
        </a:lt1>
        <a:dk2>
          <a:srgbClr val="2C5884"/>
        </a:dk2>
        <a:lt2>
          <a:srgbClr val="C0C0C0"/>
        </a:lt2>
        <a:accent1>
          <a:srgbClr val="E9F7FF"/>
        </a:accent1>
        <a:accent2>
          <a:srgbClr val="F894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B20048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5D5D8B"/>
        </a:dk1>
        <a:lt1>
          <a:srgbClr val="DAEADE"/>
        </a:lt1>
        <a:dk2>
          <a:srgbClr val="A25269"/>
        </a:dk2>
        <a:lt2>
          <a:srgbClr val="C0C0C0"/>
        </a:lt2>
        <a:accent1>
          <a:srgbClr val="FFFFDD"/>
        </a:accent1>
        <a:accent2>
          <a:srgbClr val="3399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6699"/>
        </a:hlink>
        <a:folHlink>
          <a:srgbClr val="F08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66"/>
        </a:dk1>
        <a:lt1>
          <a:srgbClr val="CCECFF"/>
        </a:lt1>
        <a:dk2>
          <a:srgbClr val="336699"/>
        </a:dk2>
        <a:lt2>
          <a:srgbClr val="C0C0C0"/>
        </a:lt2>
        <a:accent1>
          <a:srgbClr val="FFFFCC"/>
        </a:accent1>
        <a:accent2>
          <a:srgbClr val="FF66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FF"/>
        </a:hlink>
        <a:folHlink>
          <a:srgbClr val="BE547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33CC"/>
        </a:dk1>
        <a:lt1>
          <a:srgbClr val="FFE9E9"/>
        </a:lt1>
        <a:dk2>
          <a:srgbClr val="000000"/>
        </a:dk2>
        <a:lt2>
          <a:srgbClr val="C0C0C0"/>
        </a:lt2>
        <a:accent1>
          <a:srgbClr val="D5E5DB"/>
        </a:accent1>
        <a:accent2>
          <a:srgbClr val="33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00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336699"/>
        </a:dk1>
        <a:lt1>
          <a:srgbClr val="F4E9E0"/>
        </a:lt1>
        <a:dk2>
          <a:srgbClr val="DC5900"/>
        </a:dk2>
        <a:lt2>
          <a:srgbClr val="C0C0C0"/>
        </a:lt2>
        <a:accent1>
          <a:srgbClr val="E4E4E4"/>
        </a:accent1>
        <a:accent2>
          <a:srgbClr val="3399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66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CC3300"/>
        </a:dk1>
        <a:lt1>
          <a:srgbClr val="E5E5FF"/>
        </a:lt1>
        <a:dk2>
          <a:srgbClr val="565680"/>
        </a:dk2>
        <a:lt2>
          <a:srgbClr val="C0C0C0"/>
        </a:lt2>
        <a:accent1>
          <a:srgbClr val="E6E4EC"/>
        </a:accent1>
        <a:accent2>
          <a:srgbClr val="0066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8080"/>
        </a:hlink>
        <a:folHlink>
          <a:srgbClr val="7B7BA7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99"/>
        </a:dk1>
        <a:lt1>
          <a:srgbClr val="FFE2C5"/>
        </a:lt1>
        <a:dk2>
          <a:srgbClr val="007D7A"/>
        </a:dk2>
        <a:lt2>
          <a:srgbClr val="C0C0C0"/>
        </a:lt2>
        <a:accent1>
          <a:srgbClr val="EAEAEA"/>
        </a:accent1>
        <a:accent2>
          <a:srgbClr val="B26EB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0088E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7A77"/>
        </a:dk1>
        <a:lt1>
          <a:srgbClr val="FFFFFF"/>
        </a:lt1>
        <a:dk2>
          <a:srgbClr val="003399"/>
        </a:dk2>
        <a:lt2>
          <a:srgbClr val="C0C0C0"/>
        </a:lt2>
        <a:accent1>
          <a:srgbClr val="EBF7FF"/>
        </a:accent1>
        <a:accent2>
          <a:srgbClr val="33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DC5900"/>
        </a:hlink>
        <a:folHlink>
          <a:srgbClr val="7979A5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5FBE"/>
        </a:dk1>
        <a:lt1>
          <a:srgbClr val="FFFFDD"/>
        </a:lt1>
        <a:dk2>
          <a:srgbClr val="2C5884"/>
        </a:dk2>
        <a:lt2>
          <a:srgbClr val="C0C0C0"/>
        </a:lt2>
        <a:accent1>
          <a:srgbClr val="E9F7FF"/>
        </a:accent1>
        <a:accent2>
          <a:srgbClr val="F894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B20048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5D5D8B"/>
        </a:dk1>
        <a:lt1>
          <a:srgbClr val="DAEADE"/>
        </a:lt1>
        <a:dk2>
          <a:srgbClr val="A25269"/>
        </a:dk2>
        <a:lt2>
          <a:srgbClr val="C0C0C0"/>
        </a:lt2>
        <a:accent1>
          <a:srgbClr val="FFFFDD"/>
        </a:accent1>
        <a:accent2>
          <a:srgbClr val="3399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6699"/>
        </a:hlink>
        <a:folHlink>
          <a:srgbClr val="F08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66"/>
        </a:dk1>
        <a:lt1>
          <a:srgbClr val="CCECFF"/>
        </a:lt1>
        <a:dk2>
          <a:srgbClr val="336699"/>
        </a:dk2>
        <a:lt2>
          <a:srgbClr val="C0C0C0"/>
        </a:lt2>
        <a:accent1>
          <a:srgbClr val="FFFFCC"/>
        </a:accent1>
        <a:accent2>
          <a:srgbClr val="FF66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FF"/>
        </a:hlink>
        <a:folHlink>
          <a:srgbClr val="BE547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33CC"/>
        </a:dk1>
        <a:lt1>
          <a:srgbClr val="FFE9E9"/>
        </a:lt1>
        <a:dk2>
          <a:srgbClr val="000000"/>
        </a:dk2>
        <a:lt2>
          <a:srgbClr val="C0C0C0"/>
        </a:lt2>
        <a:accent1>
          <a:srgbClr val="D5E5DB"/>
        </a:accent1>
        <a:accent2>
          <a:srgbClr val="33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00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336699"/>
        </a:dk1>
        <a:lt1>
          <a:srgbClr val="F4E9E0"/>
        </a:lt1>
        <a:dk2>
          <a:srgbClr val="DC5900"/>
        </a:dk2>
        <a:lt2>
          <a:srgbClr val="C0C0C0"/>
        </a:lt2>
        <a:accent1>
          <a:srgbClr val="E4E4E4"/>
        </a:accent1>
        <a:accent2>
          <a:srgbClr val="3399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66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CC3300"/>
        </a:dk1>
        <a:lt1>
          <a:srgbClr val="E5E5FF"/>
        </a:lt1>
        <a:dk2>
          <a:srgbClr val="565680"/>
        </a:dk2>
        <a:lt2>
          <a:srgbClr val="C0C0C0"/>
        </a:lt2>
        <a:accent1>
          <a:srgbClr val="E6E4EC"/>
        </a:accent1>
        <a:accent2>
          <a:srgbClr val="0066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8080"/>
        </a:hlink>
        <a:folHlink>
          <a:srgbClr val="7B7BA7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99"/>
        </a:dk1>
        <a:lt1>
          <a:srgbClr val="FFE2C5"/>
        </a:lt1>
        <a:dk2>
          <a:srgbClr val="007D7A"/>
        </a:dk2>
        <a:lt2>
          <a:srgbClr val="C0C0C0"/>
        </a:lt2>
        <a:accent1>
          <a:srgbClr val="EAEAEA"/>
        </a:accent1>
        <a:accent2>
          <a:srgbClr val="B26EB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0088E4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7A77"/>
        </a:dk1>
        <a:lt1>
          <a:srgbClr val="FFFFFF"/>
        </a:lt1>
        <a:dk2>
          <a:srgbClr val="003399"/>
        </a:dk2>
        <a:lt2>
          <a:srgbClr val="C0C0C0"/>
        </a:lt2>
        <a:accent1>
          <a:srgbClr val="EBF7FF"/>
        </a:accent1>
        <a:accent2>
          <a:srgbClr val="33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DC5900"/>
        </a:hlink>
        <a:folHlink>
          <a:srgbClr val="7979A5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5FBE"/>
        </a:dk1>
        <a:lt1>
          <a:srgbClr val="FFFFDD"/>
        </a:lt1>
        <a:dk2>
          <a:srgbClr val="2C5884"/>
        </a:dk2>
        <a:lt2>
          <a:srgbClr val="C0C0C0"/>
        </a:lt2>
        <a:accent1>
          <a:srgbClr val="E9F7FF"/>
        </a:accent1>
        <a:accent2>
          <a:srgbClr val="F894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B20048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5D5D8B"/>
        </a:dk1>
        <a:lt1>
          <a:srgbClr val="DAEADE"/>
        </a:lt1>
        <a:dk2>
          <a:srgbClr val="A25269"/>
        </a:dk2>
        <a:lt2>
          <a:srgbClr val="C0C0C0"/>
        </a:lt2>
        <a:accent1>
          <a:srgbClr val="FFFFDD"/>
        </a:accent1>
        <a:accent2>
          <a:srgbClr val="3399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6699"/>
        </a:hlink>
        <a:folHlink>
          <a:srgbClr val="F08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66"/>
        </a:dk1>
        <a:lt1>
          <a:srgbClr val="CCECFF"/>
        </a:lt1>
        <a:dk2>
          <a:srgbClr val="336699"/>
        </a:dk2>
        <a:lt2>
          <a:srgbClr val="C0C0C0"/>
        </a:lt2>
        <a:accent1>
          <a:srgbClr val="FFFFCC"/>
        </a:accent1>
        <a:accent2>
          <a:srgbClr val="FF66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FF"/>
        </a:hlink>
        <a:folHlink>
          <a:srgbClr val="BE547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33CC"/>
        </a:dk1>
        <a:lt1>
          <a:srgbClr val="FFE9E9"/>
        </a:lt1>
        <a:dk2>
          <a:srgbClr val="000000"/>
        </a:dk2>
        <a:lt2>
          <a:srgbClr val="C0C0C0"/>
        </a:lt2>
        <a:accent1>
          <a:srgbClr val="D5E5DB"/>
        </a:accent1>
        <a:accent2>
          <a:srgbClr val="33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00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336699"/>
        </a:dk1>
        <a:lt1>
          <a:srgbClr val="F4E9E0"/>
        </a:lt1>
        <a:dk2>
          <a:srgbClr val="DC5900"/>
        </a:dk2>
        <a:lt2>
          <a:srgbClr val="C0C0C0"/>
        </a:lt2>
        <a:accent1>
          <a:srgbClr val="E4E4E4"/>
        </a:accent1>
        <a:accent2>
          <a:srgbClr val="3399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66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CC3300"/>
        </a:dk1>
        <a:lt1>
          <a:srgbClr val="E5E5FF"/>
        </a:lt1>
        <a:dk2>
          <a:srgbClr val="565680"/>
        </a:dk2>
        <a:lt2>
          <a:srgbClr val="C0C0C0"/>
        </a:lt2>
        <a:accent1>
          <a:srgbClr val="E6E4EC"/>
        </a:accent1>
        <a:accent2>
          <a:srgbClr val="0066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8080"/>
        </a:hlink>
        <a:folHlink>
          <a:srgbClr val="7B7BA7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99"/>
        </a:dk1>
        <a:lt1>
          <a:srgbClr val="FFE2C5"/>
        </a:lt1>
        <a:dk2>
          <a:srgbClr val="007D7A"/>
        </a:dk2>
        <a:lt2>
          <a:srgbClr val="C0C0C0"/>
        </a:lt2>
        <a:accent1>
          <a:srgbClr val="EAEAEA"/>
        </a:accent1>
        <a:accent2>
          <a:srgbClr val="B26EB4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0088E4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145</Paragraphs>
  <Slides>26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baseType="lpstr" size="36">
      <vt:lpstr>Arial</vt:lpstr>
      <vt:lpstr>Calibri</vt:lpstr>
      <vt:lpstr>宋体</vt:lpstr>
      <vt:lpstr>Wingdings</vt:lpstr>
      <vt:lpstr>华文宋体</vt:lpstr>
      <vt:lpstr>楷体_GB2312</vt:lpstr>
      <vt:lpstr>华文行楷</vt:lpstr>
      <vt:lpstr>华文新魏</vt:lpstr>
      <vt:lpstr>隶书</vt:lpstr>
      <vt:lpstr>Office Theme</vt:lpstr>
      <vt:lpstr>毛笔字讲义</vt:lpstr>
      <vt:lpstr>目录</vt:lpstr>
      <vt:lpstr>一、书法</vt:lpstr>
      <vt:lpstr>1、书法简介</vt:lpstr>
      <vt:lpstr>PowerPoint Presentation</vt:lpstr>
      <vt:lpstr>2、书法体种类</vt:lpstr>
      <vt:lpstr>3、书法常识</vt:lpstr>
      <vt:lpstr>4、主要书法家</vt:lpstr>
      <vt:lpstr>二、“文房四宝”简介</vt:lpstr>
      <vt:lpstr>1、笔</vt:lpstr>
      <vt:lpstr>（1）、毛笔分类</vt:lpstr>
      <vt:lpstr>（2）、毛笔的选择</vt:lpstr>
      <vt:lpstr>（3）、毛笔的保养</vt:lpstr>
      <vt:lpstr>2、墨</vt:lpstr>
      <vt:lpstr>3、纸</vt:lpstr>
      <vt:lpstr>4、砚</vt:lpstr>
      <vt:lpstr>三、写字姿势和用笔方法</vt:lpstr>
      <vt:lpstr>1、写字姿势</vt:lpstr>
      <vt:lpstr>（1）坐姿</vt:lpstr>
      <vt:lpstr>PowerPoint Presentation</vt:lpstr>
      <vt:lpstr>（2）立姿</vt:lpstr>
      <vt:lpstr>2、用笔方法</vt:lpstr>
      <vt:lpstr>（1）执笔法</vt:lpstr>
      <vt:lpstr>（2）运笔法</vt:lpstr>
      <vt:lpstr>一指运法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2024-09-07T20:40:29.016</cp:lastPrinted>
  <dcterms:created xsi:type="dcterms:W3CDTF">2024-09-07T12:40:29Z</dcterms:created>
  <dcterms:modified xsi:type="dcterms:W3CDTF">2024-09-07T12:40:30Z</dcterms:modified>
</cp:coreProperties>
</file>