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610BC45-4A2D-49FD-BD70-7223348F7CB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6AE1B5-5540-4EA3-9E28-36E984654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E7C32F-CD68-4331-AE8E-3247D5ECF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BA8134-9411-4B04-A868-B153175A5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6312C6-4DB9-4F1D-A020-DC341D678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643BD1-C788-4C0C-8DAF-F256E6F63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5E0DAF-7C22-4DA9-9B4D-A5B55D5C2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7AC7F4-3AE6-4E1B-8B61-5B266DA2A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03CA3D-6F9C-456F-A2AF-5414D6BBF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7AF441-7EA8-4C4C-BCFE-EDC3F8B7D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B7D5D9-8538-467A-B66B-EC15074DD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83C6B4-19DD-4F82-9E52-297BA7E4C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B909D8-ECFB-4F47-8C6E-69B436D1468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50A3E8D-9A58-4292-B758-BE3862B8282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156150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企业风险管理的优化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企业风险管理概述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企业风险管理的步骤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企业风险管理的优化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企业风险管理的挑战与应对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企业风险管理的案例分析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企业风险管理概述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什么是企业风险管理？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企业风险管理是一种系统化的方法，用于识别、评估和应对可能影响企业目标实现的各种内部和外部风险。通过风险管理，企业能够更好地管控风险，提升业务的稳定性和可持续性。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为什么企业需要风险管理？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有效降低潜在的经济损失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降低损失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增强企业的业务运作稳定性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提高稳定性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确保企业长期发展的可持续性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提高可持续性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企业风险管理的重要性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预防和减少潜在风险带来的损失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降低意外损失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基于全面风险评估做出更明智的决策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提升决策质量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提高企业对市场波动和风险的应对能力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增强抗风险能力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持续进行风险监测和评估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风险文化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树立企业员工风险意识和管理文化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透明度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确保风险信息透明可信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企业风险管理的基本原则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全面性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全面考虑各种内部和外部风险因素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企业风险管理的实践意义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企业风险管理不仅仅是一种理论概念，更体现了企业对于可持续发展的关注和实践。通过建立有效的风险管理体系，企业能够更好地应对市场竞争、经济波动和环境变化带来的挑战，实现业务稳定增长。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企业风险管理的步骤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信用风险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客户违约风险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信用评级下降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操作风险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人为疏忽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系统故障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风险识别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市场风险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市场竞争激烈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市场需求变化快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风险评估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风险评估是对已识别的风险进行评估，确定其发生概率和影响程度，为制定风险应对策略提供依据。通过科学的评估方法，可以有效地识别和量化潜在风险，帮助企业做出明智的决策。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风险应对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购买保险转移风险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风险转移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避免潜在风险发生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风险规避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采取措施降低风险影响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风险降低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认可和承担风险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风险接受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风险监控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监控是企业风险管理中至关重要的一步，持续监控已经识别的风险，及时调整应对策略，确保风险管理的有效性和及时性。只有通过持续不断地监控与调整，企业才能有效地抵御风险的威胁，保持持续稳定的经营状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优化企业风险管理的重要性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有效管理风险可减少损失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降低损失风险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有效风险管理是企业竞争力的重要组成部分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增强企业竞争力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科学评估风险可帮助制定准确决策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提高决策准确性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企业风险管理的优化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制定风险管理政策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制定全面的风险管理政策是企业风险管理的首要步骤。这一政策应当明确风险管理的具体目标、各部门的职责和流程，以确保全公司员工都能遵守标准化的管理规范。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强化风险管理文化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全员参与，共同建设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培养风险意识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信息畅通，共享经验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透明沟通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持续学习，增强能力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风险教育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奖惩分明，营造氛围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风险模型建立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趋势分析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决策支持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人工智能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风险预测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精准管理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自动化流程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云计算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资源共享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远程办公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可扩展性强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使用科技手段优化风险管理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信息技术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建立风险数据库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实时监控风险指标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智能预警系统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定期评估和修正风险管理体系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检查风险管理政策和流程是否符合实际情况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及时采取措施，修正已发现的问题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修正措施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发现风险管理中的薄弱环节和漏洞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问题发现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https://d.book118.com/187156150011006055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企业风险管理的优化</vt:lpstr>
      <vt:lpstr>目录</vt:lpstr>
      <vt:lpstr>第一章 企业风险管理概述</vt:lpstr>
      <vt:lpstr> </vt:lpstr>
      <vt:lpstr>为什么企业需要风险管理？</vt:lpstr>
      <vt:lpstr>企业风险管理的重要性</vt:lpstr>
      <vt:lpstr>企业风险管理的基本原则</vt:lpstr>
      <vt:lpstr>企业风险管理的实践意义</vt:lpstr>
      <vt:lpstr>第2章 企业风险管理的步骤</vt:lpstr>
      <vt:lpstr>风险识别</vt:lpstr>
      <vt:lpstr> </vt:lpstr>
      <vt:lpstr>风险应对</vt:lpstr>
      <vt:lpstr>风险监控</vt:lpstr>
      <vt:lpstr>优化企业风险管理的重要性</vt:lpstr>
      <vt:lpstr>第3章 企业风险管理的优化</vt:lpstr>
      <vt:lpstr> </vt:lpstr>
      <vt:lpstr>强化风险管理文化</vt:lpstr>
      <vt:lpstr>使用科技手段优化风险管理</vt:lpstr>
      <vt:lpstr>定期评估和修正风险管理体系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2024-09-29T14:37:45.512</cp:lastPrinted>
  <dcterms:created xsi:type="dcterms:W3CDTF">2024-09-29T06:37:45Z</dcterms:created>
  <dcterms:modified xsi:type="dcterms:W3CDTF">2024-09-29T06:37:47Z</dcterms:modified>
</cp:coreProperties>
</file>