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F1771BE-C39B-4A04-9500-7602F4E6B28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9935C-7D3C-4B68-A6D0-1CEC455D4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F562D-6E87-4BF4-91C8-2F99E03FA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5524C-ACE3-4BB5-A61A-F7D2D74D9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41EFD-4069-42B3-8808-6A1B04219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CC8231-1AFC-4E3E-994D-AFF23FC06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2356C-25F5-4633-B560-B2FA209E4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7804E8-591D-423E-A13B-BC5929F4D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495A1-22DB-4263-A25A-91B5423DC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A0A01-B710-452A-82B1-5C369CC13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0115C-1A96-46D1-ADD9-7A3088822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D3630-AB00-45EF-8F3C-6302D9107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1E66F63-1F1A-4976-B480-11CFA565A55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900F33A-8BF9-49C9-903D-4DF5162572B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616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糖尿病的新闻媒体与健康传媒合作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糖尿病概述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新闻媒体对糖尿病的报道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健康传媒对糖尿病的干预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糖尿病管理的挑战与突破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糖尿病研究的前沿与现状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致谢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结束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什么是糖尿病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糖尿病是一种慢性代谢性疾病，分为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型糖尿病和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型糖尿病。症状包括频尿、疲劳、口渴等，严重影响患者的生活质量。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心脏病、中风、肾病等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导致多种并发症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心血管疾病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增加心脏病风险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脑血管疾病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提高中风患病率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肾功能受损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引发肾病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糖尿病的预防与控制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低糖饮食、适量运动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饮食控制和生活方式改变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控制血糖浓度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定期监测血糖水平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及时调整治疗方案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药物治疗和定期体检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糖尿病的治疗方法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胰岛素、降糖药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药物治疗的种类和作用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根据情况选择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胰岛素注射和口服药物的使用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针对胰岛素分泌不足症状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外源胰岛素替代治疗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新闻媒体对糖尿病的报道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糖尿病的新闻报道趋势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媒体报道引起了公众对疾病的重视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社会对糖尿病关注度的提高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关于疾病治疗、预防的专题报道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糖尿病相关新闻的热点话题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不同传媒形式的报道对社会影响的分析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新闻媒体对糖尿病信息的传播方式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媒体对糖尿病防治政策的影响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政策解读的传播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疾病管理策略的呼吁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新闻媒体与健康传媒的合作机制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资源共享的合作模式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信息交流的平台构建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新闻媒体对糖尿病防治的推广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媒体对糖尿病预防的宣传策略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宣传理念的普及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生活方式改变的推动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新闻媒体报道中的糖尿病误区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误导公众对疾病认知的情况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媒体对糖尿病的误导性报道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明辨真伪信息的方法与技巧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如何识别和纠正糖尿病的虚假信息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媒体应当承担的社会责任与义务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媒体在糖尿病报道中的责任与义务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新闻媒体的糖尿病专题报道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专业活动的举办形式与内容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媒体举办的糖尿病专题活动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医疗技术与科研进展的持续报道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新闻媒体对糖尿病医疗进展的跟踪报道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关心心理健康的专题关注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媒体对糖尿病患者心理支持的报道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新闻媒体在糖尿病报道中具有重要的社会责任和影响力，通过宣传、报道和引导，可以帮助更多人了解糖尿病，预防疾病的发生，同时也应该慎重处理疾病信息，以不误导、不恐吓的方式呈现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健康传媒对糖尿病的干预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健康传媒的糖尿病教育宣传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了解疾病特点和预防方法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普及糖尿病知识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提供科学健康建议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指导饮食与运动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传播健康生活方式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推广防治策略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健康传媒对糖尿病患者的心理支持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倾听和支持患者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鼓励积极面对疾病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帮助调整心态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减轻患者负面情绪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提供心理支持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了解治疗方法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帮助患者选择适合的治疗方案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提高病人治疗依从性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科研成果报道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分享医学领域的新突破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启发更多治疗可能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健康传媒对糖尿病治疗进展的宣传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报道医疗技术进步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介绍最新的治疗方法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探讨医学科研进展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健康传媒与社区合作的模式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健康传媒可以与社区机构合作，共同开展糖尿病防治活动。社区健康服务在疾病预防和管理中发挥着重要作用，健康传媒的介入可以增强疾病防控的效果，促进患者的健康管理和生活质量提升。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健康传媒与社区合作的模式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组织相关健康讲座和活动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合作开展防治活动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提供定期的健康检测和咨询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社区健康服务支持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加强社区防控意识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作用于疾病预防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传媒在糖尿病防治中扮演着重要角色，通过宣传教育、心理支持、治疗进展报道以及与社区合作等方式，促进疾病的预防和管理。在未来的发展中，健康传媒应继续发挥作用，为糖尿病患者及社会大众提供更全面和有效的健康服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糖尿病管理的挑战与突破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疫情对糖尿病管理的影响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疫情期间，糖尿病患者因无法及时就医或购药而面临更大的管理难题。医疗资源紧张导致糖尿病患者面临用药和治疗困难，部分患者可能会因此出现并发症，医患沟通也面临着新的挑战。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糖尿病管理中的新技术和新途径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智能辅助诊断与监测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线上医生咨询与服务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互联网医疗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个性化治疗方案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糖尿病管理政策的完善与改进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医保政策优化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社会参与疾病控制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培训提升管理水平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卫生部门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疫苗应用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预防并发症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提高免疫力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全程健康监测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数据隐私保护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成本控制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糖尿病管理的未来展望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基因治疗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个性化适配药物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基因突变检测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https://d.book118.com/187156162011006055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179</Paragraphs>
  <Slides>26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糖尿病的新闻媒体与健康传媒合作</vt:lpstr>
      <vt:lpstr>目录</vt:lpstr>
      <vt:lpstr>第1章 糖尿病概述</vt:lpstr>
      <vt:lpstr> </vt:lpstr>
      <vt:lpstr>糖尿病的危害</vt:lpstr>
      <vt:lpstr>糖尿病的预防与控制</vt:lpstr>
      <vt:lpstr>糖尿病的治疗方法</vt:lpstr>
      <vt:lpstr>第2章 新闻媒体对糖尿病的报道</vt:lpstr>
      <vt:lpstr>糖尿病的新闻报道趋势</vt:lpstr>
      <vt:lpstr>新闻媒体对糖尿病防治的推广</vt:lpstr>
      <vt:lpstr>新闻媒体报道中的糖尿病误区</vt:lpstr>
      <vt:lpstr>新闻媒体的糖尿病专题报道</vt:lpstr>
      <vt:lpstr>结语</vt:lpstr>
      <vt:lpstr>第3章 健康传媒对糖尿病的干预</vt:lpstr>
      <vt:lpstr>健康传媒的糖尿病教育宣传</vt:lpstr>
      <vt:lpstr>健康传媒对糖尿病患者的心理支持</vt:lpstr>
      <vt:lpstr>健康传媒对糖尿病治疗进展的宣传</vt:lpstr>
      <vt:lpstr> </vt:lpstr>
      <vt:lpstr>健康传媒与社区合作的模式</vt:lpstr>
      <vt:lpstr>总结</vt:lpstr>
      <vt:lpstr>第4章 糖尿病管理的挑战与突破</vt:lpstr>
      <vt:lpstr> </vt:lpstr>
      <vt:lpstr>糖尿病管理中的新技术和新途径</vt:lpstr>
      <vt:lpstr>糖尿病管理政策的完善与改进</vt:lpstr>
      <vt:lpstr>糖尿病管理的未来展望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2024-09-29T14:37:50.310</cp:lastPrinted>
  <dcterms:created xsi:type="dcterms:W3CDTF">2024-09-29T06:37:50Z</dcterms:created>
  <dcterms:modified xsi:type="dcterms:W3CDTF">2024-09-29T06:37:52Z</dcterms:modified>
</cp:coreProperties>
</file>