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D5010E-924C-48A4-B988-1EAA8F19D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D9234-6A5F-46B7-9211-B1B8FB4A8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61B5B5-CD8D-46D3-8022-447103494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6478F-8778-4DF4-95BC-7A8A9EB228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A57A9-8C2C-4312-AC85-0F7178C540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482CE4-C12B-4D49-BC0E-244ECFA76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B5745-FA71-4EFA-802E-07F7F61DFC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8A98BF-92DA-41DB-9915-FF860AC61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4467B-73C5-437D-86FB-B75B1F3791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4E1E4-169C-4DDC-A6CC-668320B0F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7B6A3D-9D46-4585-AD7C-7B8B53754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56164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酒店业供应链管理优化研究</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酒店业供应链概述
 供应链管理的重要性
 供应链管理的现状与挑战
 供应链管理优化的必要性
 优化策略与建议（上）
 优化策略与建议（下）
 实施与优化效果的评估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酒店业供应链概述</a:t>
            </a:r>
          </a:p>
        </p:txBody>
      </p:sp>
      <p:sp>
        <p:nvSpPr>
          <p:cNvPr id="3" name="Subtitle 2"/>
          <p:cNvSpPr>
            <a:spLocks noGrp="1"/>
          </p:cNvSpPr>
          <p:nvPr>
            <p:ph type="subTitle" idx="1"/>
          </p:nvPr>
        </p:nvSpPr>
        <p:spPr/>
        <p:txBody>
          <a:bodyPr/>
          <a:lstStyle/>
          <a:p>
            <a:r>
              <a:t>酒店业供应链管理优化研究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酒店业供应链概述</a:t>
            </a:r>
          </a:p>
        </p:txBody>
      </p:sp>
      <p:sp>
        <p:nvSpPr>
          <p:cNvPr id="3" name="Text Placeholder 2"/>
          <p:cNvSpPr>
            <a:spLocks noGrp="1"/>
          </p:cNvSpPr>
          <p:nvPr>
            <p:ph type="body" idx="1"/>
          </p:nvPr>
        </p:nvSpPr>
        <p:spPr/>
        <p:txBody>
          <a:bodyPr/>
          <a:lstStyle/>
          <a:p>
            <a:r>
              <a:t>酒店业供应链定义与构成</a:t>
            </a:r>
          </a:p>
        </p:txBody>
      </p:sp>
      <p:sp>
        <p:nvSpPr>
          <p:cNvPr id="4" name="Content Placeholder 3"/>
          <p:cNvSpPr>
            <a:spLocks noGrp="1"/>
          </p:cNvSpPr>
          <p:nvPr>
            <p:ph sz="half" idx="2"/>
          </p:nvPr>
        </p:nvSpPr>
        <p:spPr/>
        <p:txBody>
          <a:bodyPr/>
          <a:lstStyle/>
          <a:p>
            <a:r>
              <a:t>1.酒店业供应链包括从原材料采购、生产加工、物流配送到最终消费者服务的整个流程。</a:t>
            </a:r>
          </a:p>
          <a:p>
            <a:r>
              <a:t>2.供应链的构成涉及供应商、生产商、物流服务商、酒店等多个环节，相互协作实现价值传递。</a:t>
            </a:r>
          </a:p>
          <a:p>
            <a:r>
              <a:t>3.酒店业供应链的优化管理对于提升整体运营效率和客户满意度至关重要。</a:t>
            </a:r>
          </a:p>
          <a:p/>
        </p:txBody>
      </p:sp>
      <p:sp>
        <p:nvSpPr>
          <p:cNvPr id="5" name="Text Placeholder 4"/>
          <p:cNvSpPr>
            <a:spLocks noGrp="1"/>
          </p:cNvSpPr>
          <p:nvPr>
            <p:ph type="body" idx="3"/>
          </p:nvPr>
        </p:nvSpPr>
        <p:spPr/>
        <p:txBody>
          <a:bodyPr/>
          <a:lstStyle/>
          <a:p>
            <a:r>
              <a:t>酒店业供应链的特点</a:t>
            </a:r>
          </a:p>
        </p:txBody>
      </p:sp>
      <p:sp>
        <p:nvSpPr>
          <p:cNvPr id="6" name="Content Placeholder 5"/>
          <p:cNvSpPr>
            <a:spLocks noGrp="1"/>
          </p:cNvSpPr>
          <p:nvPr>
            <p:ph sz="half" idx="4"/>
          </p:nvPr>
        </p:nvSpPr>
        <p:spPr/>
        <p:txBody>
          <a:bodyPr/>
          <a:lstStyle/>
          <a:p>
            <a:r>
              <a:t>1.酒店业供应链具有多样性，涉及物品丰富、服务流程复杂。</a:t>
            </a:r>
          </a:p>
          <a:p>
            <a:r>
              <a:t>2.供应链中的各个环节紧密相连，任何一个环节的失误都可能影响到整体服务质量。</a:t>
            </a:r>
          </a:p>
          <a:p>
            <a:r>
              <a:t>3.随着科技的发展，酒店业供应链数字化、智能化趋势日益明显。</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酒店业供应链概述</a:t>
            </a:r>
          </a:p>
        </p:txBody>
      </p:sp>
      <p:sp>
        <p:nvSpPr>
          <p:cNvPr id="3" name="Text Placeholder 2"/>
          <p:cNvSpPr>
            <a:spLocks noGrp="1"/>
          </p:cNvSpPr>
          <p:nvPr>
            <p:ph type="body" idx="1"/>
          </p:nvPr>
        </p:nvSpPr>
        <p:spPr/>
        <p:txBody>
          <a:bodyPr/>
          <a:lstStyle/>
          <a:p>
            <a:r>
              <a:t>酒店业供应链的市场现状</a:t>
            </a:r>
          </a:p>
        </p:txBody>
      </p:sp>
      <p:sp>
        <p:nvSpPr>
          <p:cNvPr id="4" name="Content Placeholder 3"/>
          <p:cNvSpPr>
            <a:spLocks noGrp="1"/>
          </p:cNvSpPr>
          <p:nvPr>
            <p:ph sz="half" idx="2"/>
          </p:nvPr>
        </p:nvSpPr>
        <p:spPr/>
        <p:txBody>
          <a:bodyPr/>
          <a:lstStyle/>
          <a:p>
            <a:r>
              <a:t>1.当前酒店业供应链面临诸多挑战，如成本压力、效率竞争、客户需求多样化等。</a:t>
            </a:r>
          </a:p>
          <a:p>
            <a:r>
              <a:t>2.市场上存在诸多供应链管理优化方案，但实际应用效果不一。</a:t>
            </a:r>
          </a:p>
          <a:p>
            <a:r>
              <a:t>3.随着行业整合和科技进步，酒店业供应链将迎来新的发展机遇。</a:t>
            </a:r>
          </a:p>
          <a:p/>
        </p:txBody>
      </p:sp>
      <p:sp>
        <p:nvSpPr>
          <p:cNvPr id="5" name="Text Placeholder 4"/>
          <p:cNvSpPr>
            <a:spLocks noGrp="1"/>
          </p:cNvSpPr>
          <p:nvPr>
            <p:ph type="body" idx="3"/>
          </p:nvPr>
        </p:nvSpPr>
        <p:spPr/>
        <p:txBody>
          <a:bodyPr/>
          <a:lstStyle/>
          <a:p>
            <a:r>
              <a:t>酒店业供应链的发展趋势</a:t>
            </a:r>
          </a:p>
        </p:txBody>
      </p:sp>
      <p:sp>
        <p:nvSpPr>
          <p:cNvPr id="6" name="Content Placeholder 5"/>
          <p:cNvSpPr>
            <a:spLocks noGrp="1"/>
          </p:cNvSpPr>
          <p:nvPr>
            <p:ph sz="half" idx="4"/>
          </p:nvPr>
        </p:nvSpPr>
        <p:spPr/>
        <p:txBody>
          <a:bodyPr/>
          <a:lstStyle/>
          <a:p>
            <a:r>
              <a:t>1.未来酒店业供应链将更加注重绿色环保、可持续发展。</a:t>
            </a:r>
          </a:p>
          <a:p>
            <a:r>
              <a:t>2.数字化、智能化将成为供应链优化升级的重要驱动力。</a:t>
            </a:r>
          </a:p>
          <a:p>
            <a:r>
              <a:t>3.供应链的协同创新和共享经济模式将进一步普及。</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酒店业供应链概述</a:t>
            </a:r>
          </a:p>
        </p:txBody>
      </p:sp>
      <p:sp>
        <p:nvSpPr>
          <p:cNvPr id="3" name="Text Placeholder 2"/>
          <p:cNvSpPr>
            <a:spLocks noGrp="1"/>
          </p:cNvSpPr>
          <p:nvPr>
            <p:ph type="body" idx="1"/>
          </p:nvPr>
        </p:nvSpPr>
        <p:spPr/>
        <p:txBody>
          <a:bodyPr/>
          <a:lstStyle/>
          <a:p>
            <a:r>
              <a:t>酒店业供应链管理优化的重要性</a:t>
            </a:r>
          </a:p>
        </p:txBody>
      </p:sp>
      <p:sp>
        <p:nvSpPr>
          <p:cNvPr id="4" name="Content Placeholder 3"/>
          <p:cNvSpPr>
            <a:spLocks noGrp="1"/>
          </p:cNvSpPr>
          <p:nvPr>
            <p:ph sz="half" idx="2"/>
          </p:nvPr>
        </p:nvSpPr>
        <p:spPr/>
        <p:txBody>
          <a:bodyPr/>
          <a:lstStyle/>
          <a:p>
            <a:r>
              <a:t>1.供应链管理优化有助于提高酒店整体运营效率和盈利能力。</a:t>
            </a:r>
          </a:p>
          <a:p>
            <a:r>
              <a:t>2.优化供应链管理有助于提升客户满意度和忠诚度，为企业创造更多价值。</a:t>
            </a:r>
          </a:p>
          <a:p>
            <a:r>
              <a:t>3.随着市场竞争的加剧，供应链管理优化成为酒店业获取竞争优势的关键手段。</a:t>
            </a:r>
          </a:p>
          <a:p/>
        </p:txBody>
      </p:sp>
      <p:sp>
        <p:nvSpPr>
          <p:cNvPr id="5" name="Text Placeholder 4"/>
          <p:cNvSpPr>
            <a:spLocks noGrp="1"/>
          </p:cNvSpPr>
          <p:nvPr>
            <p:ph type="body" idx="3"/>
          </p:nvPr>
        </p:nvSpPr>
        <p:spPr/>
        <p:txBody>
          <a:bodyPr/>
          <a:lstStyle/>
          <a:p>
            <a:r>
              <a:t>酒店业供应链管理优化的策略与方法</a:t>
            </a:r>
          </a:p>
        </p:txBody>
      </p:sp>
      <p:sp>
        <p:nvSpPr>
          <p:cNvPr id="6" name="Content Placeholder 5"/>
          <p:cNvSpPr>
            <a:spLocks noGrp="1"/>
          </p:cNvSpPr>
          <p:nvPr>
            <p:ph sz="half" idx="4"/>
          </p:nvPr>
        </p:nvSpPr>
        <p:spPr/>
        <p:txBody>
          <a:bodyPr/>
          <a:lstStyle/>
          <a:p>
            <a:r>
              <a:t>1.实施供应链协同管理，加强各环节之间的沟通与协作。</a:t>
            </a:r>
          </a:p>
          <a:p>
            <a:r>
              <a:t>2.借助数字化、智能化技术，提升供应链管理的精准度和响应速度。</a:t>
            </a:r>
          </a:p>
          <a:p>
            <a:r>
              <a:t>3.建立稳定的供应商合作关系，保证物资供应的稳定性和可靠性。</a:t>
            </a:r>
          </a:p>
          <a:p>
            <a:r>
              <a:t>4.重视供应链风险管理，建立健全的应急预案和风险规避机制。</a:t>
            </a:r>
          </a:p>
          <a:p>
            <a:r>
              <a:t>以上内容仅供参考，具体内容可以根据您的需求进行调整优化。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Subtitle 2"/>
          <p:cNvSpPr>
            <a:spLocks noGrp="1"/>
          </p:cNvSpPr>
          <p:nvPr>
            <p:ph type="subTitle" idx="1"/>
          </p:nvPr>
        </p:nvSpPr>
        <p:spPr/>
        <p:txBody>
          <a:bodyPr/>
          <a:lstStyle/>
          <a:p>
            <a:r>
              <a:t>酒店业供应链管理优化研究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Text Placeholder 2"/>
          <p:cNvSpPr>
            <a:spLocks noGrp="1"/>
          </p:cNvSpPr>
          <p:nvPr>
            <p:ph type="body" idx="1"/>
          </p:nvPr>
        </p:nvSpPr>
        <p:spPr/>
        <p:txBody>
          <a:bodyPr/>
          <a:lstStyle/>
          <a:p>
            <a:r>
              <a:t>供应链管理与酒店业运营效率</a:t>
            </a:r>
          </a:p>
        </p:txBody>
      </p:sp>
      <p:sp>
        <p:nvSpPr>
          <p:cNvPr id="4" name="Content Placeholder 3"/>
          <p:cNvSpPr>
            <a:spLocks noGrp="1"/>
          </p:cNvSpPr>
          <p:nvPr>
            <p:ph sz="half" idx="2"/>
          </p:nvPr>
        </p:nvSpPr>
        <p:spPr/>
        <p:txBody>
          <a:bodyPr/>
          <a:lstStyle/>
          <a:p>
            <a:r>
              <a:t>1.供应链管理通过优化采购、库存、物流等环节，提高酒店物资供应的及时性和稳定性，从而提升酒店运营效率。</a:t>
            </a:r>
          </a:p>
          <a:p>
            <a:r>
              <a:t>2.有效的供应链管理可以降低成本，提高盈利能力。</a:t>
            </a:r>
          </a:p>
          <a:p/>
        </p:txBody>
      </p:sp>
      <p:sp>
        <p:nvSpPr>
          <p:cNvPr id="5" name="Text Placeholder 4"/>
          <p:cNvSpPr>
            <a:spLocks noGrp="1"/>
          </p:cNvSpPr>
          <p:nvPr>
            <p:ph type="body" idx="3"/>
          </p:nvPr>
        </p:nvSpPr>
        <p:spPr/>
        <p:txBody>
          <a:bodyPr/>
          <a:lstStyle/>
          <a:p>
            <a:r>
              <a:t>客户体验与供应链管理</a:t>
            </a:r>
          </a:p>
        </p:txBody>
      </p:sp>
      <p:sp>
        <p:nvSpPr>
          <p:cNvPr id="6" name="Content Placeholder 5"/>
          <p:cNvSpPr>
            <a:spLocks noGrp="1"/>
          </p:cNvSpPr>
          <p:nvPr>
            <p:ph sz="half" idx="4"/>
          </p:nvPr>
        </p:nvSpPr>
        <p:spPr/>
        <p:txBody>
          <a:bodyPr/>
          <a:lstStyle/>
          <a:p>
            <a:r>
              <a:t>1.优质的供应链管理能够保证客房用品、餐饮食材等物资的质量和供应，提高客户满意度。</a:t>
            </a:r>
          </a:p>
          <a:p>
            <a:r>
              <a:t>2.通过供应链管理与客户需求的有效对接，提升客户忠诚度。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Text Placeholder 2"/>
          <p:cNvSpPr>
            <a:spLocks noGrp="1"/>
          </p:cNvSpPr>
          <p:nvPr>
            <p:ph type="body" idx="1"/>
          </p:nvPr>
        </p:nvSpPr>
        <p:spPr/>
        <p:txBody>
          <a:bodyPr/>
          <a:lstStyle/>
          <a:p>
            <a:r>
              <a:t>供应链风险管理与酒店业稳健发展</a:t>
            </a:r>
          </a:p>
        </p:txBody>
      </p:sp>
      <p:sp>
        <p:nvSpPr>
          <p:cNvPr id="4" name="Content Placeholder 3"/>
          <p:cNvSpPr>
            <a:spLocks noGrp="1"/>
          </p:cNvSpPr>
          <p:nvPr>
            <p:ph sz="half" idx="2"/>
          </p:nvPr>
        </p:nvSpPr>
        <p:spPr/>
        <p:txBody>
          <a:bodyPr/>
          <a:lstStyle/>
          <a:p>
            <a:r>
              <a:t>1.供应链管理需要关注供应商风险、库存风险、物流风险等，并采取相应的风险应对措施。</a:t>
            </a:r>
          </a:p>
          <a:p>
            <a:r>
              <a:t>2.建立健全供应链风险管理体系，有助于酒店业的稳健发展。</a:t>
            </a:r>
          </a:p>
          <a:p/>
        </p:txBody>
      </p:sp>
      <p:sp>
        <p:nvSpPr>
          <p:cNvPr id="5" name="Text Placeholder 4"/>
          <p:cNvSpPr>
            <a:spLocks noGrp="1"/>
          </p:cNvSpPr>
          <p:nvPr>
            <p:ph type="body" idx="3"/>
          </p:nvPr>
        </p:nvSpPr>
        <p:spPr/>
        <p:txBody>
          <a:bodyPr/>
          <a:lstStyle/>
          <a:p>
            <a:r>
              <a:t>供应链协同与酒店业竞争力提升</a:t>
            </a:r>
          </a:p>
        </p:txBody>
      </p:sp>
      <p:sp>
        <p:nvSpPr>
          <p:cNvPr id="6" name="Content Placeholder 5"/>
          <p:cNvSpPr>
            <a:spLocks noGrp="1"/>
          </p:cNvSpPr>
          <p:nvPr>
            <p:ph sz="half" idx="4"/>
          </p:nvPr>
        </p:nvSpPr>
        <p:spPr/>
        <p:txBody>
          <a:bodyPr/>
          <a:lstStyle/>
          <a:p>
            <a:r>
              <a:t>1.供应链各方之间的协同合作，有助于提高整体供应链效率，降低成本。</a:t>
            </a:r>
          </a:p>
          <a:p>
            <a:r>
              <a:t>2.通过供应链协同，酒店可以更好地应对市场变化，提升竞争力。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Text Placeholder 2"/>
          <p:cNvSpPr>
            <a:spLocks noGrp="1"/>
          </p:cNvSpPr>
          <p:nvPr>
            <p:ph type="body" idx="1"/>
          </p:nvPr>
        </p:nvSpPr>
        <p:spPr/>
        <p:txBody>
          <a:bodyPr/>
          <a:lstStyle/>
          <a:p>
            <a:r>
              <a:t>绿色供应链与可持续发展</a:t>
            </a:r>
          </a:p>
        </p:txBody>
      </p:sp>
      <p:sp>
        <p:nvSpPr>
          <p:cNvPr id="4" name="Content Placeholder 3"/>
          <p:cNvSpPr>
            <a:spLocks noGrp="1"/>
          </p:cNvSpPr>
          <p:nvPr>
            <p:ph sz="half" idx="2"/>
          </p:nvPr>
        </p:nvSpPr>
        <p:spPr/>
        <p:txBody>
          <a:bodyPr/>
          <a:lstStyle/>
          <a:p>
            <a:r>
              <a:t>1.绿色供应链管理强调环保、可持续发展，符合未来酒店业的发展趋势。</a:t>
            </a:r>
          </a:p>
          <a:p>
            <a:r>
              <a:t>2.实施绿色供应链管理，有助于提高酒店业的社会形象和责任声誉。</a:t>
            </a:r>
          </a:p>
          <a:p/>
        </p:txBody>
      </p:sp>
      <p:sp>
        <p:nvSpPr>
          <p:cNvPr id="5" name="Text Placeholder 4"/>
          <p:cNvSpPr>
            <a:spLocks noGrp="1"/>
          </p:cNvSpPr>
          <p:nvPr>
            <p:ph type="body" idx="3"/>
          </p:nvPr>
        </p:nvSpPr>
        <p:spPr/>
        <p:txBody>
          <a:bodyPr/>
          <a:lstStyle/>
          <a:p>
            <a:r>
              <a:t>数字化供应链与智慧酒店建设</a:t>
            </a:r>
          </a:p>
        </p:txBody>
      </p:sp>
      <p:sp>
        <p:nvSpPr>
          <p:cNvPr id="6" name="Content Placeholder 5"/>
          <p:cNvSpPr>
            <a:spLocks noGrp="1"/>
          </p:cNvSpPr>
          <p:nvPr>
            <p:ph sz="half" idx="4"/>
          </p:nvPr>
        </p:nvSpPr>
        <p:spPr/>
        <p:txBody>
          <a:bodyPr/>
          <a:lstStyle/>
          <a:p>
            <a:r>
              <a:t>1.数字化供应链管理可以提升供应链透明度和预测能力，提高供应链反应速度。</a:t>
            </a:r>
          </a:p>
          <a:p>
            <a:r>
              <a:t>2.智慧酒店建设需要借助数字化供应链管理，实现物资供应的智慧化、智能化。</a:t>
            </a:r>
          </a:p>
          <a:p>
            <a:r>
              <a:t>以上内容仅供参考，具体内容可以根据实际情况进行调整和补充。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供应链管理的现状与挑战</a:t>
            </a:r>
          </a:p>
        </p:txBody>
      </p:sp>
      <p:sp>
        <p:nvSpPr>
          <p:cNvPr id="3" name="Subtitle 2"/>
          <p:cNvSpPr>
            <a:spLocks noGrp="1"/>
          </p:cNvSpPr>
          <p:nvPr>
            <p:ph type="subTitle" idx="1"/>
          </p:nvPr>
        </p:nvSpPr>
        <p:spPr/>
        <p:txBody>
          <a:bodyPr/>
          <a:lstStyle/>
          <a:p>
            <a:r>
              <a:t>酒店业供应链管理优化研究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供应链管理的现状与挑战</a:t>
            </a:r>
          </a:p>
        </p:txBody>
      </p:sp>
      <p:sp>
        <p:nvSpPr>
          <p:cNvPr id="3" name="Text Placeholder 2"/>
          <p:cNvSpPr>
            <a:spLocks noGrp="1"/>
          </p:cNvSpPr>
          <p:nvPr>
            <p:ph type="body" idx="1"/>
          </p:nvPr>
        </p:nvSpPr>
        <p:spPr/>
        <p:txBody>
          <a:bodyPr/>
          <a:lstStyle/>
          <a:p>
            <a:r>
              <a:t>供应链管理的复杂性</a:t>
            </a:r>
          </a:p>
        </p:txBody>
      </p:sp>
      <p:sp>
        <p:nvSpPr>
          <p:cNvPr id="4" name="Content Placeholder 3"/>
          <p:cNvSpPr>
            <a:spLocks noGrp="1"/>
          </p:cNvSpPr>
          <p:nvPr>
            <p:ph sz="half" idx="2"/>
          </p:nvPr>
        </p:nvSpPr>
        <p:spPr/>
        <p:txBody>
          <a:bodyPr/>
          <a:lstStyle/>
          <a:p>
            <a:r>
              <a:t>1.酒店业供应链涉及多个环节，包括采购、库存、物流、分销等，管理难度较大。</a:t>
            </a:r>
          </a:p>
          <a:p>
            <a:r>
              <a:t>2.随着酒店业规模扩大和业务发展，供应链管理的复杂性不断增加。</a:t>
            </a:r>
          </a:p>
          <a:p>
            <a:r>
              <a:t>3.需要通过数字化和智能化技术，优化供应链管理流程，提高效率。</a:t>
            </a:r>
          </a:p>
          <a:p/>
        </p:txBody>
      </p:sp>
      <p:sp>
        <p:nvSpPr>
          <p:cNvPr id="5" name="Text Placeholder 4"/>
          <p:cNvSpPr>
            <a:spLocks noGrp="1"/>
          </p:cNvSpPr>
          <p:nvPr>
            <p:ph type="body" idx="3"/>
          </p:nvPr>
        </p:nvSpPr>
        <p:spPr/>
        <p:txBody>
          <a:bodyPr/>
          <a:lstStyle/>
          <a:p>
            <a:r>
              <a:t>供应链透明度的缺乏</a:t>
            </a:r>
          </a:p>
        </p:txBody>
      </p:sp>
      <p:sp>
        <p:nvSpPr>
          <p:cNvPr id="6" name="Content Placeholder 5"/>
          <p:cNvSpPr>
            <a:spLocks noGrp="1"/>
          </p:cNvSpPr>
          <p:nvPr>
            <p:ph sz="half" idx="4"/>
          </p:nvPr>
        </p:nvSpPr>
        <p:spPr/>
        <p:txBody>
          <a:bodyPr/>
          <a:lstStyle/>
          <a:p>
            <a:r>
              <a:t>1.供应链透明度不足，导致酒店业难以了解供应商的具体情况，增加采购风险。</a:t>
            </a:r>
          </a:p>
          <a:p>
            <a:r>
              <a:t>2.缺乏透明度也使得酒店业难以评估供应链的可持续性，难以推动绿色发展。</a:t>
            </a:r>
          </a:p>
          <a:p>
            <a:r>
              <a:t>3.应加强与供应商的沟通协作，提高供应链透明度，降低采购风险。</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供应链管理的现状与挑战</a:t>
            </a:r>
          </a:p>
        </p:txBody>
      </p:sp>
      <p:sp>
        <p:nvSpPr>
          <p:cNvPr id="3" name="Text Placeholder 2"/>
          <p:cNvSpPr>
            <a:spLocks noGrp="1"/>
          </p:cNvSpPr>
          <p:nvPr>
            <p:ph type="body" idx="1"/>
          </p:nvPr>
        </p:nvSpPr>
        <p:spPr/>
        <p:txBody>
          <a:bodyPr/>
          <a:lstStyle/>
          <a:p>
            <a:r>
              <a:t>供应商管理的挑战</a:t>
            </a:r>
          </a:p>
        </p:txBody>
      </p:sp>
      <p:sp>
        <p:nvSpPr>
          <p:cNvPr id="4" name="Content Placeholder 3"/>
          <p:cNvSpPr>
            <a:spLocks noGrp="1"/>
          </p:cNvSpPr>
          <p:nvPr>
            <p:ph sz="half" idx="2"/>
          </p:nvPr>
        </p:nvSpPr>
        <p:spPr/>
        <p:txBody>
          <a:bodyPr/>
          <a:lstStyle/>
          <a:p>
            <a:r>
              <a:t>1.供应商管理存在挑战，需要建立完善的评估机制和标准，确保供应商的质量。</a:t>
            </a:r>
          </a:p>
          <a:p>
            <a:r>
              <a:t>2.需要加强对供应商的培训和支持，提高供应商的整体水平。</a:t>
            </a:r>
          </a:p>
          <a:p>
            <a:r>
              <a:t>3.应建立稳定的供应商合作关系，保证供应链的稳定性。</a:t>
            </a:r>
          </a:p>
          <a:p/>
        </p:txBody>
      </p:sp>
      <p:sp>
        <p:nvSpPr>
          <p:cNvPr id="5" name="Text Placeholder 4"/>
          <p:cNvSpPr>
            <a:spLocks noGrp="1"/>
          </p:cNvSpPr>
          <p:nvPr>
            <p:ph type="body" idx="3"/>
          </p:nvPr>
        </p:nvSpPr>
        <p:spPr/>
        <p:txBody>
          <a:bodyPr/>
          <a:lstStyle/>
          <a:p>
            <a:r>
              <a:t>库存管理的压力</a:t>
            </a:r>
          </a:p>
        </p:txBody>
      </p:sp>
      <p:sp>
        <p:nvSpPr>
          <p:cNvPr id="6" name="Content Placeholder 5"/>
          <p:cNvSpPr>
            <a:spLocks noGrp="1"/>
          </p:cNvSpPr>
          <p:nvPr>
            <p:ph sz="half" idx="4"/>
          </p:nvPr>
        </p:nvSpPr>
        <p:spPr/>
        <p:txBody>
          <a:bodyPr/>
          <a:lstStyle/>
          <a:p>
            <a:r>
              <a:t>1.库存管理面临压力，需要合理控制库存水平，避免浪费和成本增加。</a:t>
            </a:r>
          </a:p>
          <a:p>
            <a:r>
              <a:t>2.需要通过数据分析和预测，优化库存管理水平，提高库存周转率。</a:t>
            </a:r>
          </a:p>
          <a:p>
            <a:r>
              <a:t>3.应加强与销售部门的协作，实现库存的合理配置，满足客户需求。</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供应链管理的现状与挑战</a:t>
            </a:r>
          </a:p>
        </p:txBody>
      </p:sp>
      <p:sp>
        <p:nvSpPr>
          <p:cNvPr id="3" name="Content Placeholder 2"/>
          <p:cNvSpPr>
            <a:spLocks noGrp="1"/>
          </p:cNvSpPr>
          <p:nvPr>
            <p:ph sz="half" idx="2"/>
          </p:nvPr>
        </p:nvSpPr>
        <p:spPr/>
        <p:txBody>
          <a:bodyPr/>
          <a:lstStyle/>
          <a:p>
            <a:r>
              <a:t>1.随着物流成本的上升，酒店业需要寻求降低成本的途径，提高物流效率。</a:t>
            </a:r>
          </a:p>
          <a:p>
            <a:r>
              <a:t>2.应优化物流网络布局，减少运输成本和时间成本。</a:t>
            </a:r>
          </a:p>
          <a:p>
            <a:r>
              <a:t>3.可以考虑采用第三方物流服务，提高物流专业化水平，降低成本。</a:t>
            </a:r>
          </a:p>
          <a:p/>
        </p:txBody>
      </p:sp>
      <p:sp>
        <p:nvSpPr>
          <p:cNvPr id="4" name="Text Placeholder 3"/>
          <p:cNvSpPr>
            <a:spLocks noGrp="1"/>
          </p:cNvSpPr>
          <p:nvPr>
            <p:ph type="body" idx="3"/>
          </p:nvPr>
        </p:nvSpPr>
        <p:spPr/>
        <p:txBody>
          <a:bodyPr/>
          <a:lstStyle/>
          <a:p>
            <a:r>
              <a:t>供应链风险管理的不足</a:t>
            </a:r>
          </a:p>
        </p:txBody>
      </p:sp>
      <p:sp>
        <p:nvSpPr>
          <p:cNvPr id="5" name="Content Placeholder 4"/>
          <p:cNvSpPr>
            <a:spLocks noGrp="1"/>
          </p:cNvSpPr>
          <p:nvPr>
            <p:ph sz="half" idx="4"/>
          </p:nvPr>
        </p:nvSpPr>
        <p:spPr/>
        <p:txBody>
          <a:bodyPr/>
          <a:lstStyle/>
          <a:p>
            <a:r>
              <a:t>1.当前供应链风险管理存在不足，需要建立完善的风险管理机制和预案。</a:t>
            </a:r>
          </a:p>
          <a:p>
            <a:r>
              <a:t>2.需要加强对供应商的风险评估和管理，降低采购风险。</a:t>
            </a:r>
          </a:p>
          <a:p>
            <a:r>
              <a:t>3.应建立健全的应急预案体系，提高应对突发事件的能力，保证供应链的稳定性。</a:t>
            </a:r>
          </a:p>
          <a:p>
            <a:r>
              <a:t>以上内容仅供参考具体内容可以根据您的需求进行调整优化。</a:t>
            </a:r>
          </a:p>
        </p:txBody>
      </p:sp>
      <p:sp>
        <p:nvSpPr>
          <p:cNvPr id="6" name="Text Placeholder 5"/>
          <p:cNvSpPr>
            <a:spLocks noGrp="1"/>
          </p:cNvSpPr>
          <p:nvPr>
            <p:ph type="body" idx="1"/>
          </p:nvPr>
        </p:nvSpPr>
        <p:spPr/>
        <p:txBody>
          <a:bodyPr/>
          <a:lstStyle/>
          <a:p>
            <a:r>
              <a:t>物流成本的上升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供应链管理优化的必要性</a:t>
            </a:r>
          </a:p>
        </p:txBody>
      </p:sp>
      <p:sp>
        <p:nvSpPr>
          <p:cNvPr id="3" name="Subtitle 2"/>
          <p:cNvSpPr>
            <a:spLocks noGrp="1"/>
          </p:cNvSpPr>
          <p:nvPr>
            <p:ph type="subTitle" idx="1"/>
          </p:nvPr>
        </p:nvSpPr>
        <p:spPr/>
        <p:txBody>
          <a:bodyPr/>
          <a:lstStyle/>
          <a:p>
            <a:r>
              <a:t>酒店业供应链管理优化研究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https://d.book118.com/187156164065006035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酒店业供应链概述</vt:lpstr>
      <vt:lpstr> 酒店业供应链概述</vt:lpstr>
      <vt:lpstr> 酒店业供应链概述</vt:lpstr>
      <vt:lpstr> 酒店业供应链概述</vt:lpstr>
      <vt:lpstr> 供应链管理的重要性</vt:lpstr>
      <vt:lpstr> 供应链管理的重要性</vt:lpstr>
      <vt:lpstr> 供应链管理的重要性</vt:lpstr>
      <vt:lpstr> 供应链管理的重要性</vt:lpstr>
      <vt:lpstr> 供应链管理的现状与挑战</vt:lpstr>
      <vt:lpstr> 供应链管理的现状与挑战</vt:lpstr>
      <vt:lpstr> 供应链管理的现状与挑战</vt:lpstr>
      <vt:lpstr> 供应链管理的现状与挑战</vt:lpstr>
      <vt:lpstr> 供应链管理优化的必要性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2024-09-09T22:42:41.417</cp:lastPrinted>
  <dcterms:created xsi:type="dcterms:W3CDTF">2024-09-09T14:42:41Z</dcterms:created>
  <dcterms:modified xsi:type="dcterms:W3CDTF">2024-09-09T14:42:43Z</dcterms:modified>
</cp:coreProperties>
</file>