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67B3-2CF7-4DA2-A17B-D82A1CD8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63E36-A01B-4456-B956-9BF1742A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37D23-0B8B-4F26-B9E5-284DEC52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42581-3724-4687-8990-430BFA27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26697-FBC1-4D8F-8FA2-A348394E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60384-4C84-4C91-B11A-B0762692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2C8D4-BDAD-490B-9906-5F1F95B9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7F0B1-3A13-4F87-AA16-D67059EA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D5DA7-0F64-4444-8213-F10653CA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5300F-D393-4D38-ACA6-BDEBDA76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ED2E1-0E46-43D9-ADE1-47C751D66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60011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医院感染科护士对促进护理实践和流程改善的贡献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护理实践中的贡献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流程改善中的贡献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通过改进护理实践和流程，减少医疗错误，提高患者满意度和护理质量。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应对医院感染挑战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医院感染是一个严重的公共卫生问题，通过改进护理实践，有助于减少医院感染的发生率。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推动医疗体系发展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医院感染科护士在促进护理实践和流程改善方面的努力，有助于推动整个医疗体系的发展和进步。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护理实践改进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包括日常护理操作规范、患者沟通技巧、病情观察与记录等方面的改进。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涉及患者接待、治疗、护理、出院等各个环节的流程优化和改进措施。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针对医院感染科护士的培训和教育活动，提高其专业素质和技能水平。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成果与效益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汇报改进实践和流程后取得的成果，如患者满意度提升、医院感染率下降等，并分析其经济效益和社会效益。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94" b="1749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感染防控专家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医院感染科护士是医疗团队中防控感染的关键成员，负责提供感染防控的专业知识和实践指导。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患者安全守护者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通过实施感染防控措施，确保患者在医疗过程中的安全，降低医院感染的发生率。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对医护人员、患者及其家属进行感染防控知识的教育和培训，提高全员的防控意识。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感染监测与报告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感染防控措施的执行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遵循感染防控指南和标准操作程序，确保各项防控措施在医疗过程中的有效执行。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负责医疗设备和环境的清洁、消毒和隔离工作，确保医疗环境的卫生安全。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负责医院感染病例的监测、识别和报告，参与感染暴发的调查与控制。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参与抗菌药物的合理使用和管理，减少抗菌药物滥用导致的感染风险。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需要具备丰富的感染防控知识和实践经验，能够应对各种复杂的感染问题。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医院感染科护士的工作直接关系到患者的安全和医疗质量，需要有高度的责任感和使命感。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团队协作要求高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需要与医生、其他护士、医技人员等多部门紧密合作，共同维护患者的安全。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持续学习与创新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随着医学和感染防控技术的不断发展，需要不断学习新知识、新技术，并勇于创新和实践。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护理实践中的贡献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35" b="28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82" b="26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严格执行感染控制标准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感染科护士通过遵循医疗机构的感染控制政策和程序，确保所有护理活动都在安全、卫生的环境下进行，从而降低了患者感染的风险。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感染科护士具备专业的护理技能和知识，能够为患者提供高质量的护理服务，包括病情观察、症状管理、用药指导等。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促进多学科合作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感染科护士积极与其他医疗团队成员合作，共同为患者提供全面的护理和治疗方案，确保患者得到最佳的治疗效果。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感染科护士通过分析和评估现有的护理工作流程，提出改进建议并实施改进措施，从而提高工作效率和护理质量。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改进护理工作流程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感染科护士参与制定和执行护理标准化操作，确保所有护理人员都能按照统一的标准进行护理工作，提高护理的一致性和可靠性。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实施护理标准化操作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感染科护士通过组织培训和教育活动，提高护理人员的专业知识和技能水平，使其能够更好地应对各种护理挑战。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加强护理培训和教育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加强护患沟通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感染科护士通过有效的沟通技巧和患者建立信任关系，帮助患者理解治疗方案和护理计划，从而提高患者的治疗依从性和满意度。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感染科护士密切关注患者的需求和感受，积极倾听患者的意见和建议，为患者提供个性化的护理服务。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感染科护士关注患者的心理状况，为患者提供心理支持和安慰，帮助患者缓解焦虑和恐惧情绪，增强患者的信心和勇气。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https://d.book118.com/187160011056006032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2024-09-05T05:29:12.106</cp:lastPrinted>
  <dcterms:created xsi:type="dcterms:W3CDTF">2024-09-04T21:29:12Z</dcterms:created>
  <dcterms:modified xsi:type="dcterms:W3CDTF">2024-09-04T21:29:14Z</dcterms:modified>
</cp:coreProperties>
</file>