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D7E6BF-5863-4AA6-B341-82CBD0DDE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E638E5-A99F-4F01-AB8C-7B23F92C6B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21D87B-71EA-496F-9122-52BE98713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C89F7B-F330-4513-8F9E-42EE4AE9A2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4E44F4-B4D9-4FD6-86FE-A5EAA30688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6BF079-B27B-4B23-AC51-456F76E9F8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ED1407-0C79-4D04-A3C8-056CB730E3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73E4BE-43B5-4866-B8CC-5188B9A84D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7000FB-11E1-49D8-8DFE-42F7A15508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5AEBF0-FE74-4611-B77C-A89EBCCA89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4A511B-1F18-4B5B-B9BF-39C74E3B23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161010032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大客户营销管理中的客户需求预测与供应链管理</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大客户营销管理概述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客户需求预测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供应链管理基础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客户需求预测与供应链管理的关系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基于客户需求预测的供应链优化策略</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市场竞争日益激烈</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随着全球化的深入和科技的快速发展，企业面临的市场竞争愈发激烈，大客户成为企业争夺的重点。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客户需求多样化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大客户通常具有更高的需求和更严格的标准，其需求多样化且变化快速，对企业提出了更高的挑战。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供应链管理的重要性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为了满足大客户的多样化需求，企业需要构建高效、灵活的供应链管理系统，确保产品质量、交货期和服务等方面的优势。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本研究旨在探讨大客户营销管理中客户需求预测与供应链管理的关系，提出相应的管理策略和方法，以帮助企业更好地满足大客户需求，提升市场竞争力。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如何准确预测大客户需求？如何将客户需求预测与供应链管理相结合？如何构建高效、灵活的供应链管理系统以适应大客户需求的快速变化？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大客户营销管理概述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大客户通常指的是对企业产品或服务需求量大、采购频率高、对企业业绩贡献显著的客户。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大客户往往具有采购集中、决策理性、注重品质和服务等特点，同时他们的需求和采购行为也相对稳定和可预测。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增强品牌影响力</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与大客户合作可以提升企业的品牌影响力和知名度，进而吸引更多潜在客户。</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促进产品创新</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大客户的需求往往更加专业和具体，为了满足他们的需求，企业需要不断创新和改进产品，从而推动产品的升级和换代。</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提升企业业绩</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大客户是企业的重要收入来源，维护好与大客户的关系，有助于提升企业的业绩和市场份额。</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关系营销策略</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通过建立长期稳定的合作关系，提升大客户的忠诚度和满意度，进而实现双方共赢。</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数据驱动营销策略</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运用大数据和人工智能技术，对大客户的需求和行为进行深入分析，为营销策略的制定提供有力支持。</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个性化营销策略</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针对不同大客户的需求和特点，制定个性化的营销策略，提供定制化的产品和服务。</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大客户营销的策略与方法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客户需求预测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市场趋势</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包括宏观经济环境、行业发展趋势、市场竞争状况等，这些因素会对客户的需求产生影响。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客户特征</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客户的行业、规模、业务模式等特征也会对需求产生影响。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产品与服务</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产品的功能、性能、价格以及服务的质量、效率等都会影响客户的需求。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客户需求的影响因素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客户需求预测的方法与技术</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利用大数据和机器学习算法对历史数据进行挖掘和分析，发现数据中的规律和趋势，进行更精准的预测。</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人工智能与机器学习技术</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通过专家判断、市场调查等手段进行预测，适用于缺乏历史数据或数据质量不高的情况。</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定性预测方法</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运用统计学、计量经济学等方法对历史数据进行分析和预测，适用于数据充足且质量较高的情况。</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定量预测方法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根据预测结果制定相应的销售计划，包括销售目标、销售策略、销售渠道等。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制定销售计划</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优化库存管理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个性化营销</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产品与服务创新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通过预测客户需求，合理安排库存，避免库存积压和缺货现象。</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针对不同客户的需求特征，制定个性化的营销方案，提高营销效果。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通过预测客户需求的变化趋势，提前进行产品与服务的创新和升级，满足客户的潜在需求。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客户需求预测的实践与应用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供应链管理基础</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https://d.book118.com/187161010032006052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2024-09-25T15:10:24.787</cp:lastPrinted>
  <dcterms:created xsi:type="dcterms:W3CDTF">2024-09-25T07:10:24Z</dcterms:created>
  <dcterms:modified xsi:type="dcterms:W3CDTF">2024-09-25T07:10:26Z</dcterms:modified>
</cp:coreProperties>
</file>