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E1043-DEF1-4D07-B07B-3747BA82E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35624-7C32-4B79-8C33-0C67BC1C2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6FB23-99C7-4F40-A18F-27F37F167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7F0FF-C76F-46EE-BFAA-9729ED9D9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9D9A5-F335-43A1-9A15-FB6FA97A6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9C7C19-EE82-47A6-AA8E-3C5466B74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E3428-23F7-4E30-B503-9258C997E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098FEF-E6D0-4AA2-A789-9870C4FEF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8896A-8691-43A7-9741-611609ED1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73CF8-46AD-461F-B4A2-8A1C7972C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9EA5D-3F0B-45B1-9DAB-2E533FDB1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64022153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生理学教学设计昼夜节律与生物钟的调节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昼夜节律的生理基础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生物钟的调节机制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昼夜节律与生物钟紊乱的病理生理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昼夜节律与生物钟的研究方法与技术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昼夜节律与生物钟的应用前景与挑战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指生物体内生理和生化过程以24小时为周期的节律性变化，与地球自转产生的昼夜交替相适应。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昼夜节律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生物体内一种内源性计时机制，能够维持和调节昼夜节律，使生物体适应环境变化。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昼夜节律与生物钟概述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掌握昼夜节律与生物钟的基本概念、调节机制和生理意义。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能够运用所学知识分析生物钟紊乱与疾病的关系，提出合理的调整建议。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情感、态度和价值观目标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培养学生对生命现象的好奇心和探索精神，树立健康的生活方式和时间管理观念。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本课程包括理论讲授、实验操作和课堂讨论三个环节。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本课程共36学时，其中理论讲授24学时，实验操作8学时，课堂讨论4学时。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昼夜节律的生理基础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昼夜节律使生物能够预测并适应环境的日常变化，如光照和温度波动。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睡眠-觉醒周期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通过调整代谢率和食欲，昼夜节律有助于生物在活动和休息之间平衡能量消耗。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昼夜节律对睡眠和觉醒的调节至关重要，确保生物在适当的时间进行休息和活动。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昼夜节律的生物学意义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一组特定的基因（如Clock, Bmal1等）通过转录-翻译反馈环路驱动昼夜节律。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生物钟基因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生物钟基因编码的蛋白质在细胞质和细胞核之间穿梭，与其他蛋白质相互作用以维持节律。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蛋白质相互作用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除了中央生物钟（位于下丘脑视交叉上核）外，外周组织中的细胞也具有自主振荡能力，并与中央生物钟同步。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外周振荡器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昼夜节律的分子机制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许多基因的表达呈现昼夜节律性，参与代谢、激素分泌、免疫应答等多种生理过程。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基因表达的节律性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昼夜节律可通过表观遗传学机制（如DNA甲基化、组蛋白修饰等）影响基因表达。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表观遗传学调控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生物钟调控染色质结构和可及性，从而影响转录因子的结合和基因表达。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染色质重塑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昼夜节律与基因表达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生物钟的调节机制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位于下丘脑前部的SCN是哺乳动物生物钟的中枢调节器，接收来自视网膜的光信息并整合，调控机体的昼夜节律。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松果体分泌的褪黑素在夜间增加，白天减少，参与生物钟的调节，将光信号转化为生物钟信号。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视交叉上核（SCN）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褪黑素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生物钟的中枢调节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外周振荡器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在肝脏、肾脏、心脏等外周组织中存在生物钟基因表达的振荡器，它们与SCN同步，但也可以独立运行。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代谢物与激素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如葡萄糖、胰岛素等代谢物和激素参与外周生物钟的调节，与SCN共同维持机体的昼夜节律稳态。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581" r="55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生物钟的外周调节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https://d.book118.com/187164022153006052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2024-09-26T12:45:59.212</cp:lastPrinted>
  <dcterms:created xsi:type="dcterms:W3CDTF">2024-09-26T04:45:59Z</dcterms:created>
  <dcterms:modified xsi:type="dcterms:W3CDTF">2024-09-26T04:46:01Z</dcterms:modified>
</cp:coreProperties>
</file>