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16CBC-971C-4A41-A0BB-151A78B1F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DC45F-C00C-4306-B461-301922D97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28420-176A-48CD-B030-3B4E4399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8BFCB-3ABB-42B2-936D-773FA240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ACAC9-E206-4BF3-989F-A5C3D2F1D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5F7FD-5B0E-4D5C-B936-46C5DD7EC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1ED1D-9A68-4BC2-AE97-4304A04D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8D81B-8235-4A97-A84C-EFBF0C76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59B69-2069-4FBF-96C2-F027C6B1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13478-0EDC-4C6E-9D32-0F5018974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7FC80-91D9-4BC3-A6AA-7095BA6B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66056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《公路工程招标》PPT课件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公路工程招标文件编制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公路工程招标资格预审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公路工程招标标底与报价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公路工程招标投标策略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公路工程招标合同管理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公路工程招标概述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公路工程招标是指通过发布招标公告或邀请书，邀请合格的投标人参与竞标，以实现公路工程建设项目的选择和确定。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公路工程招标的目的是通过市场竞争机制，选择具备资质、技术实力和良好信誉的承包商，确保工程项目质量、进度和投资效益。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公路工程招标的定义与目的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资格预审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对潜在投标人进行资格审查，筛选符合条件的投标人。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投标与开标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投标人按照招标文件要求编制投标文件，并在规定时间内递交，开标时宣布各投标人的报价。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评标与定标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组建评标委员会进行评标，推荐中标候选人，招标人确定中标人并发出中标通知书。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确定招标范围、编制招标文件、发布招标公告或邀请书等。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招标策划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招标文件发售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向通过资格预审的投标人发售招标文件。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招标人与中标人签订合同，完成招标流程。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公路工程招标的流程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评标委员会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公路工程招标的参与者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公路工程建设项目的业主或其代理机构。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符合招标要求的公路工程承包商。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由专家组成的评标机构，负责对投标文件进行评审和比较。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负责对招标活动进行监督和管理的机构，如政府交通主管部门等。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公路工程招标文件编制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公告内容应包括工程名称、地点、规模、招标方式、招标范围、投标人资质要求、招标文件的获取方式等。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详细说明招标文件的使用规则，包括投标文件的格式、递交方式、开标时间、地点等。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投标人须知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包括工程的工期、质量标准、付款方式、违约责任等。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提供详细的工程量清单，供投标人参考。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招标文件的编写要求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文件内容应清晰明确，避免产生歧义。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文件应包含所有必要的信息，以便投标人全面了解工程情况和招标要求。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招标文件不应含有对特定投标人不公平的条款。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文件应符合相关法律法规和行业标准。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对招标文件进行审查，确保其内容完整、准确、合法。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澄清与修改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通过官方渠道发布招标文件，确保所有潜在投标人都能够获取到文件。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在投标截止日期前，对招标文件进行必要的澄清和修改，并通知所有已获取文件的投标人。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招标文件的审查与发布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公路工程招标资格预审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通过资格预审，可以筛选出具备合格资质和能力的潜在投标人，确保工程质量和安全。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发布资格预审公告、潜在投标人报名、递交资格预审申请文件、资格审查、公示资格预审结果。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资格预审的意义与流程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具备相应的资质等级、财务状况、技术能力、管理水平和信誉等。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按照资格预审文件要求编制申请文件，确保内容真实、准确、完整。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资格预审的标准与要求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https://d.book118.com/187166056133006026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2024-08-31T23:35:59.929</cp:lastPrinted>
  <dcterms:created xsi:type="dcterms:W3CDTF">2024-08-31T15:35:59Z</dcterms:created>
  <dcterms:modified xsi:type="dcterms:W3CDTF">2024-08-31T15:36:02Z</dcterms:modified>
</cp:coreProperties>
</file>