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59B81-E0D4-4061-8F55-0D6256A7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3D025-9724-4DF7-BEE8-BEBDA3ED1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4E55A-AEC2-4D78-A5DC-5E370FD8F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BE723-D0E3-4D71-A68F-B210066CC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890E1-A8E8-42B4-A881-A489B049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8604F0-F88C-4440-8BB9-8D8B6073F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4838F-4F48-48B5-A7A1-3050ABE00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0FA74-F5E2-4F24-AF8C-AFFF14E18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5F14E-90E2-4A34-939F-E159BAF29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857EF-B316-44F7-B2D4-62404F92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2207F-D1D5-4769-803B-13ACD6B77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66156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绿色超市项目融资计划书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72360" cy="35228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72360" cy="35228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项目规划与运营策略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风险评估与对策措施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融资方案设计与资金筹措计划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团队介绍与合作意向书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项目可行性总结与展望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强调环保、健康、可持续发展，提供绿色、有机、无公害食品的零售业态。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随着消费者对健康、环保意识的提高，绿色超市市场逐渐扩大，成为零售业的新增长点。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绿色超市定义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绿色超市概念及发展趋势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关注健康饮食的消费者，尤其是中高收入阶层和年轻人群。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预计在未来五年内，绿色超市市场规模将保持10%以上的年增长率。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随着消费者对绿色食品的需求增加，以及政府对绿色产业的支持，绿色超市市场具有巨大的增长潜力。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增长潜力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目标市场规模与增长潜力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目前市场上绿色超市品牌众多，但尚未形成明显的领导品牌，市场竞争较为激烈。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本项目将通过提供特色产品、优化供应链、强化品牌营销等手段，提升市场竞争力。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项目规划与运营策略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店铺规模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根据项目预算和市场需求，合理规划店铺面积，确保空间利用率最大化。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布局设计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采用环保、节能的设计理念，营造舒适、宽敞的购物环境，同时合理规划商品陈列区域，方便顾客选购。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选址原则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选择交通便利、人流量大、具有一定消费水平的区域，确保店铺易于被目标客户群体发现。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店铺选址与布局设计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以绿色、有机、健康的食品为主打，涵盖生鲜、熟食、粮油、饮料等多个品类，满足消费者一站式购物需求。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商品品类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与优质供应商建立长期合作关系，确保商品品质可靠、价格合理，同时降低采购成本。加强库存管理，避免浪费和损耗。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商品品类与供应链管理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通过线上线下相结合的方式吸引顾客，如举办促销活动、开展会员制度、合作推广等。加强与社区的合作，提高品牌知名度。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客户群体定位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以具有一定消费水平和健康意识的中高收入人群为主要目标客户，同时兼顾家庭主妇、老年人等消费群体。通过精准营销和个性化服务，提高客户满意度和忠诚度。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营销策略及客户群体定位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利润估算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预计年利润率为20%，即年利润为24万元人民币。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预计每月销售收入为10万元人民币，年收入为120万元人民币。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包括进场费、广告费等，预计每年可带来20万元人民币的收入。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收入来源预测及利润估算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初始投资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包括店面租金、装修费用、设备购置、首批商品采购等，共计60万元人民币。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包括员工工资、水电费、税费、商品采购等，预计每月为5万元人民币，年计60万元人民币。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采用分期付款方式，首付30%，剩余70%在一年内按季度支付。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投资成本结构及支付方式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现金流状况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预计第一年现金流为负，第二年开始转正，第三年现金流达到稳定水平。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投资回报评估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预计投资回报率为30%，投资回收期为4年。具体指标如下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净现值（NPV）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预计为30万元人民币，大于零，说明项目具有可行性。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内部收益率（IRR）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预计为25%，高于行业平均水平，说明项目收益率较高。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现金流状况及投资回报评估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风险评估与对策措施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https://d.book118.com/187166156043006031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2024-09-03T09:07:41.992</cp:lastPrinted>
  <dcterms:created xsi:type="dcterms:W3CDTF">2024-09-03T01:07:42Z</dcterms:created>
  <dcterms:modified xsi:type="dcterms:W3CDTF">2024-09-03T01:07:44Z</dcterms:modified>
</cp:coreProperties>
</file>