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19309-5A21-4BB0-A7A0-041A24029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42CD1-62E5-43DE-A34C-2991D822C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283BE-6C0D-44CC-810F-5117FA55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B809A-4B36-4AFF-AEF5-0B0BB008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DFE1C-6D89-4E7A-B4E1-F140B9CB6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600E2-3762-40C8-834D-31DAF497E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CDFDB-B098-46BA-B724-02837527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55256-260D-4716-9BA7-5816C7279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0FEF5-0727-4233-A4BB-25739443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B230E-9C1E-45B8-89F5-468B94078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0E206-1A88-436A-84CC-267A6590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200044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如何写好叙事护理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什么是叙事护理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叙事护理是一种以患者为中心的护理方式，通过倾听患者的故事和经历，理解患者的情感和需求，从而提供更加贴心和个性化的护理服务。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叙事护理强调对患者经历的关注和尊重，认为患者的经历和故事是护理过程中不可或缺的资源，能够帮助护士更好地理解患者的状况和需求。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促进护士与患者之间的沟通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叙事护理鼓励护士倾听患者的故事和经历，这有助于建立更加紧密的护患关系，促进双方的沟通和理解。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叙事护理要求护士关注患者的个性化需求，从而提供更加贴心和专业的护理服务，提升护理服务的质量和效果。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通过关注患者的经历和情感，叙事护理能够让患者感受到被理解和被关心，从而提高患者对护理服务的满意度。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叙事护理的写作技巧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叙事护理应以故事为主线，将护理过程和患者的经历有机地串联起来，使读者能够更好地理解和感受护理工作的意义和价值。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在叙述过程中，应注重情节的起伏和转折，使故事更加生动有趣，引人入胜。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故事的主题应紧扣护理工作的核心，反映护理工作的真实面貌，同时传递积极向上的价值观和人生态度。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故事性的叙述方式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细节描绘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细节描绘是叙事护理的重要手法之一，通过描绘患者的症状、体征、心理状态等细节，使读者能够更加深入地了解患者的病情和护理需求。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在描绘过程中，应注意用词准确、形象生动，使细节更加具有画面感和现场感。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细节描绘应与故事情节相得益彰，共同构建完整的叙事护理作品。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情感表达是叙事护理的灵魂，通过真挚的情感流露，使读者能够感受到护理工作者的职业精神和人文关怀。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在表达情感时，应注意把握情感的层次和力度，避免过于直白或做作。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情感表达应与故事情节和细节描绘相融合，使整个作品更加具有感染力和共鸣力。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叙事护理的实践应用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https://d.book118.com/187200044011006054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2024-09-28T05:07:15.402</cp:lastPrinted>
  <dcterms:created xsi:type="dcterms:W3CDTF">2024-09-27T21:07:15Z</dcterms:created>
  <dcterms:modified xsi:type="dcterms:W3CDTF">2024-09-27T21:07:17Z</dcterms:modified>
</cp:coreProperties>
</file>