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D54BF5-E599-4356-814A-69920E671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C6AF85-E5E8-4DE8-AB03-9ABD46D7D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4F609-905D-4E9F-A37E-D670BAE05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5BB30E-4087-4D87-B4E3-CA53DCDC1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2EB738-2990-4BA8-B255-7C8E29778E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DF4C4E-C63F-453F-814D-B11CC94D0D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6E4709-2BF8-4FAE-98C7-7ECC233240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EAE98D-ECA9-4738-A91E-2D97333FF8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F4AD0-C414-466E-8E16-62270B5888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DF1E02-974B-4496-AA4C-4C50666BE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8610F-072E-473F-9929-4356F3CC5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20012005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管理会计课件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管理会计概述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成本性态分析与变动成本法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本量利分析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经营预测与决策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成本控制与责任会计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管理会计概述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管理会计是会计学的一个分支，主要服务于企业内部管理，通过提供财务信息和非财务信息，协助企业做出决策、规划和控制经营活动。</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主要为企业内部管理人员提供信息支持。</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既包括财务信息，也包括非财务信息。</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灵活多样，可根据管理需求定制。</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既关注历史数据，也关注未来预测。</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服务对象</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信息形式</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时间跨度</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信息内容</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23" r="332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64" r="2976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管理会计与财务会计的数据来源相同，都基于企业的经济活动。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数据来源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两者提供的信息相互补充，共同构成完整的企业财务信息体系。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信息互补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管理会计与财务会计的关系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信息形式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管理会计的信息形式可根据管理需求定制，财务会计的信息形式需遵循法定会计准则。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服务对象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管理会计服务于企业内部管理，财务会计服务于企业外部利益相关者。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管理会计提供的信息更加灵活多样，财务会计提供的信息更加规范统一。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管理会计与财务会计的关系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管理会计的职能与作用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预测职能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通过对历史数据的分析和未来趋势的预测，为企业决策提供数据支持。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决策职能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通过提供多种方案的经济效果分析，协助企业做出最优决策。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通过制定预算和计划，明确企业未来的发展方向和目标。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规划职能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通过实时监控和反馈，确保企业经营活动按照预定目标进行。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控制职能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管理会计的职能与作用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提高决策效率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通过提供准确、及时的信息支持，提高企业决策效率和质量。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优化资源配置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通过分析和比较不同方案的经济效果，协助企业优化资源配置。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管理会计的职能与作用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282" r="1428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通过预算管理和成本控制等手段，提升企业整体经营绩效。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提升经营绩效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通过识别和评估潜在风险，协助企业加强风险管理能力。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加强风险管理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管理会计的职能与作用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成本性态分析与变动成本法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成本性态分析的概念与方法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成本性态分析是指通过对成本与业务量之间的依存关系进行研究，将成本划分为固定成本、变动成本和混合成本等不同类型的分析过程。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成本性态分析的概念</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主要包括高低点法、散布图法和回归分析法等。其中，高低点法适用于成本变动趋势比较稳定的企业，散布图法和回归分析法适用于成本变动趋势比较复杂或不规则的企业。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成本性态分析的方法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变动成本法的原理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变动成本法是指在计算产品成本时，只将变动生产成本计入产品成本，而将固定生产成本作为期间费用计入当期损益的一种成本计算方法。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变动成本法的应用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动成本法主要适用于短期经营决策、本量利分析和企业内部业绩评价等方面。在短期经营决策中，变动成本法可以帮助企业判断不同产品或不同业务量下的盈利能力；在本量利分析中，变动成本法可以揭示业务量、成本和利润之间的内在规律；在企业内部业绩评价中，变动成本法可以消除固定成本对业绩评价的干扰，使评价结果更加客观公正。</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变动成本法的原理与应用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完全成本法与变动成本法的区别</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完全成本法将固定生产成本计入产品成本，而变动成本法只将变动生产成本计入产品成本；完全成本法强调生产过程中的全部耗费，而变动成本法强调业务量变化对成本的影响。</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完全成本法与变动成本法的联系</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两者都是计算产品成本的方法，都需要对生产过程中的耗费进行归集和分配；两者都可以提供有关产品盈利能力的信息，但侧重点不同。完全成本法侧重于反映生产过程中的全部耗费和长期盈利能力，而变动成本法侧重于反映业务量变化对短期盈利能力的影响。</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完全成本法与变动成本法的比较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本量利分析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本量利分析的基本原理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成本习性分析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将成本划分为固定成本和变动成本，理解成本随业务量变化的规律。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贡献毛益分析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计算单位贡献毛益和贡献毛益率，衡量产品盈利能力。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保本点与保利点分析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确定保本点和保利点，为企业经营决策提供依据。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通过公式或图解法计算保本点，确定不亏损的最低销售量或销售额。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保本点计算</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计算实现目标利润的销售量或销售额，为企业盈利规划提供参考。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保利点计算</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计算安全边际和安全边际率，评估企业经营风险。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安全边际分析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单一品种的保本与盈利分析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计算综合贡献毛益率和综合保本点，适用于多品种条件下的保本与盈利分析。</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加权平均法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分别计算各品种的保本点和保利点，再汇总得出整体保本与盈利情况。</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分别计算法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按照品种贡献毛益率大小排序，依次计算各品种的保本点和保利点，适用于品种数量较多且贡献毛益率差异较大的情况。</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顺序排列法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多品种条件下的保本与盈利分析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经营预测与决策</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https://d.book118.com/187200120056006041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2024-09-14T03:31:15.748</cp:lastPrinted>
  <dcterms:created xsi:type="dcterms:W3CDTF">2024-09-13T19:31:15Z</dcterms:created>
  <dcterms:modified xsi:type="dcterms:W3CDTF">2024-09-13T19:31:17Z</dcterms:modified>
</cp:coreProperties>
</file>