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D5388-5575-4995-919E-E48570C24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F4E90-18F5-42D6-A5CA-85859352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F67C2-BCF1-4FC9-A2FF-E00650A1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D8F99-D703-46B9-A3D9-8D42AEB1C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43A9B-0448-48CD-8F7B-C9DAA369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9F125-CD89-45D8-A786-941DE6F2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77DBD-02B2-44B8-B1CF-1C77F1A1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EF9AD-68F7-422F-B9F3-D9E8D273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906CF-34AF-472A-BF9A-EE371BEC6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FA476-68FF-40CC-9824-D096182C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8C730-416E-4BAA-A718-DBCE751C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201162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《化学品特性培训》ppt课件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常见化学品特性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化学品危害与防护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了解化学品的定义和分类是掌握化学品特性的基础，有助于更好地管理和使用化学品。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化学品是指任何经过化学反应生成的物质，包括天然和人造的。根据其性质和用途，化学品可分为多种类别，如无机物、有机物、金属、非金属等。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06" r="21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安全标识是化学品管理中的重要组成部分，通过标识可以快速了解化学品的危险性和使用注意事项。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化学品的安全标识包括物质安全数据表（MSDS）、危险品标识和警示标签等。这些标识提供了关于化学品物理状态、成分、危险性、急救措施和处置方法等重要信息。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化学品的安全标识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化学品的储存与运输需要遵循相关规定和标准，以确保人员安全和环境保护。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储存化学品时，应选择合适的容器和存放地点，并确保容器密封良好、标签清晰。在运输过程中，应遵守危险品运输规定，确保人员和环境安全。同时，还需要了解不同国家和地区的化学品管理法规，以便更好地进行国际化学品贸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化学品的储存与运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常见化学品特性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有毒化学品特性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常见的有毒化学品包括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氯气、氨气、硫化氢、一氧化碳等。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有毒化学品的危害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对人体健康造成严重危害，如中毒、致癌、致畸等。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穿戴防护服、佩戴个人防护用品、定期进行体检等。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腐蚀性化学品的危害：对设备造成严重腐蚀，缩短使用寿命，甚至引发安全事故。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安全防护措施：穿戴防腐工作服、使用防腐材料、定期检查设备等。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071" b="210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480" b="224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常见的腐蚀性化学品包括：酸、碱、盐、氧化剂等。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腐蚀性化学品特性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常见的易燃易爆化学品包括：汽油、酒精、液化石油气等。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易燃易爆化学品的危害：引发火灾和爆炸事故，造成人员伤亡和财产损失。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安全防护措施：严禁烟火、使用防爆设备、配备灭火器材等。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易燃易爆化学品特性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25" r="22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常见的放射性化学品包括：铀、镭、钴等。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放射性化学品的危害：对人体造成辐射伤害，如致癌、致畸、致突变等。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安全防护措施：穿戴防护服、佩戴个人防护用品、定期进行体检等。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放射性化学品特性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化学品危害与防护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化学品对人体的危害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短时间内大量接触化学品，可能导致急性中毒，出现头痛、恶心、呕吐、呼吸困难等症状。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慢性中毒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长期接触低剂量化学品，可能引起慢性中毒，影响神经系统、消化系统、呼吸系统等，出现疲劳、失眠、记忆力下降等症状。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致癌性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部分化学品具有致癌性，长期接触会增加患癌症的风险。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生殖与发育毒性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某些化学品可能对生殖系统产生不良影响，如导致不孕、胎儿畸形等；对胎儿和婴儿的生长发育也可能产生不良影响。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化学品排放到水体中，可能对水生生物产生毒性作用，破坏水生态平衡。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化学品的挥发和排放可能对大气环境造成污染，影响空气质量。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化学品可能渗透到土壤中，对土壤生物和植物造成危害，影响土壤生态平衡。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部分化学品具有持久性或生物累积性，在环境中不易分解或去除，长期存在并逐渐积累，对环境和生物造成长期危害。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持久性与生物累积性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化学品对环境的危害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https://d.book118.com/187201162133006026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2024-08-31T23:36:23.618</cp:lastPrinted>
  <dcterms:created xsi:type="dcterms:W3CDTF">2024-08-31T15:36:23Z</dcterms:created>
  <dcterms:modified xsi:type="dcterms:W3CDTF">2024-08-31T15:36:25Z</dcterms:modified>
</cp:coreProperties>
</file>