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EA514-3F9E-429B-88E6-DE03CDBE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AFC23-88A2-499A-9493-4DD570A7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A43E4-E84D-4BD9-AD49-D6EE4D166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17D98-C607-46C1-BD19-707D82F4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E3292-69EB-4495-9219-3E70E08E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407B3-AD8E-4DDA-A15D-CDE0A78E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07753-33FD-4932-8026-1B5A6A5B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EF756-25FB-463C-9FE4-4BBB5EBA1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D7D1D-49A6-458E-ADB9-9E82B0021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3F95B-9F5D-47AD-90C1-264694F4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65D53-B986-410E-A6F1-ED02FC40C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0010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中班预防近视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幼儿近视的原因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中班幼儿近视的预防措施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家园共育，共同预防幼儿近视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近视是指眼睛在调节松弛状态下，来自5米以外的平行光线经过眼的屈光系统屈折后，不能聚焦在视网膜上，而是聚焦在视网膜之前，导致视远物模糊不清的一种临床现象。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近视眼分为单纯性近视和病理性近视两种，前者度数一般在600度以下，后者度数可能会超过600度，甚至高达2000度。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近视眼的发生与遗传、环境、不良生活习惯等多种因素有关。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3583" r="358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548" r="10548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3" b="5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按照程度分类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轻度近视（300度以下）、中度近视（300-600度）、高度近视（600度以上）。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按照性质分类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轴性近视、曲率性近视、屈光指数性近视。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按照病变部位分类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角膜性近视、晶状体性近视、玻璃体性近视等。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近视的症状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看远处物体模糊，看近处物体清晰。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眼睛疼痛、头痛等。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夜间视力下降，夜间视力比白天差。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眼睛疲劳、干涩、异物感等不适感。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幼儿近视的原因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高度近视的遗传风险更高，如果父母双方都是高度近视，孩子近视的风险更大。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近视具有一定的遗传倾向，如果父母双方或一方有近视，孩子近视的风险较高。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长时间近距离看东西，如看书、看电视、玩手机等，容易导致眼肌疲劳，进而引起近视。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不良的读写习惯，如光线不足、姿势不正确等，也会增加近视的风险。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缺乏户外活动和运动，长时间待在室内，容易导致眼睛长时间处于近距离状态，增加近视的风险。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户外活动有助于缓解眼睛的压力，预防近视的发生。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缺乏户外活动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长时间使用电子产品，如手机、平板电脑、电视等，会过度刺激眼睛，导致眼肌疲劳和近视。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电子产品的屏幕亮度、字体大小、使用距离等也会影响眼睛健康，家长应合理控制孩子使用电子产品的时间和方式。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长时间使用电子产品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中班幼儿近视的预防措施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37" r="312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家长应定期带中班幼儿到专业眼科医生处进行视力检查，了解孩子的视力状况，及早发现近视等视力问题。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定期进行视力检查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通过建立视力档案，可以追踪孩子的视力变化，为早期干预和治疗提供依据。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建立视力档案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定期检查视力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https://d.book118.com/188000010074006026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2024-09-03T22:06:42.975</cp:lastPrinted>
  <dcterms:created xsi:type="dcterms:W3CDTF">2024-09-03T14:06:42Z</dcterms:created>
  <dcterms:modified xsi:type="dcterms:W3CDTF">2024-09-03T14:06:45Z</dcterms:modified>
</cp:coreProperties>
</file>