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50969-46E3-4965-84D3-5CFD40F8A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95BEE-941C-4938-A2EA-6EC0D6357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CFB01-751B-4200-B40A-CA4A0C4DD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B85325-F9EC-4B1D-BBAF-CCA56B865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7F2945-5C92-4020-BF76-6AC50C9E6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3FF7EA-B49F-4B6E-8230-B7C74D91B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241AE9-1C1C-446F-A260-701F9C711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710A82-3290-4B87-AF62-E3CE923E8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657FA3-2130-4502-8785-820C4995A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CD0FB-1CA7-4BD0-85F7-5421F5DFE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E85B8-FC1A-4DA7-9F2D-FC3FF9FD6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00022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用品创新展示PPT\n## 1.护理用品市场现状及趋势分析\n### 1.1全球护理用品市场规模及增长预测\n### 1.2国内护理用品市场现状及竞争格局\n### 1.3护理用品行业发展趋势及影响因素\n## 2.护理用品创新技术及材料应用\n### 2.1护理用品创新技术介绍及案例分析\n### 2.2新型材料在护理用品中的应用及优势\n### 2.3护理用品技术创新对未来市场的影响\n## 3.护理用品创新产品及设计方案\n### 3.1创新护理用品产品设计理念及特点\n### 3.2创新护理用品产品案例分析\n### 3.3护理用品创新设计对未来市场的影响\n## 4.护理用品创新产业链及合作模式\n### 4.1护理用品创新产业链现状及发展趋势\n### 4.2护理用品产业创新合作模式及案例分析\n### 4.3护理用品产业链创新对未来市场的影响\n## 5.护理用品创新及应用前景\n### 5.1护理用品创新对改善用户体验的作用\n### 5.2护理用品创新对市场竞争力的提升\n### 5.3护理用品创新及应用前景展望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护理用品创新展示PPT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护理用品市场现状及趋势分析</a:t>
            </a:r>
            <a:endParaRPr/>
          </a:p>
        </p:txBody>
      </p:sp>
      <p:sp>
        <p:nvSpPr>
          <p:cNvPr id="10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2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2019年达到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2025年预计增长至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3000亿美元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复合年增长率（CAGR）为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5%</a:t>
                </a:r>
                <a:endParaRPr/>
              </a:p>
            </p:txBody>
          </p:sp>
          <p:sp>
            <p:nvSpPr>
              <p:cNvPr id="1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全球护理用品市场规模</a:t>
                </a:r>
                <a:endParaRPr/>
              </a:p>
            </p:txBody>
          </p:sp>
        </p:grpSp>
        <p:grpSp>
          <p:nvGrpSpPr>
            <p:cNvPr id="13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人口老龄化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慢性病发病率上升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医疗机构和家庭的护理需求增加</a:t>
                </a:r>
                <a:endParaRPr/>
              </a:p>
            </p:txBody>
          </p:sp>
          <p:sp>
            <p:nvSpPr>
              <p:cNvPr id="13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护理用品市场增长驱动因素</a:t>
                </a:r>
                <a:endParaRPr/>
              </a:p>
            </p:txBody>
          </p:sp>
        </p:grpSp>
        <p:grpSp>
          <p:nvGrpSpPr>
            <p:cNvPr id="13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3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北美市场占据**30%**市场份额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欧洲市场占据**25%**市场份额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亚太市场占据**40%**市场份额</a:t>
                </a:r>
                <a:endParaRPr/>
              </a:p>
            </p:txBody>
          </p:sp>
          <p:sp>
            <p:nvSpPr>
              <p:cNvPr id="13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护理用品市场地域分布</a:t>
                </a:r>
                <a:endParaRPr/>
              </a:p>
            </p:txBody>
          </p:sp>
        </p:grpSp>
      </p:grpSp>
      <p:pic>
        <p:nvPicPr>
          <p:cNvPr id="13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3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3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4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全球护理用品市场规模及增长预测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4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4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国内护理用品市场规模</a:t>
                </a:r>
                <a:endParaRPr/>
              </a:p>
            </p:txBody>
          </p:sp>
          <p:sp>
            <p:nvSpPr>
              <p:cNvPr id="14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2019年达到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400亿美元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2025年预计增长至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600亿美元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复合年增长率（CAGR）为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6%</a:t>
                </a:r>
                <a:endParaRPr/>
              </a:p>
            </p:txBody>
          </p:sp>
        </p:grpSp>
        <p:grpSp>
          <p:nvGrpSpPr>
            <p:cNvPr id="14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4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护理用品市场竞争格局</a:t>
                </a:r>
                <a:endParaRPr/>
              </a:p>
            </p:txBody>
          </p:sp>
          <p:sp>
            <p:nvSpPr>
              <p:cNvPr id="15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市场集中度较低，竞争激烈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主要企业包括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强生、宝洁、金佰利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等跨国公司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国内企业如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稳健医疗、可靠护理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等逐渐崛起</a:t>
                </a:r>
                <a:endParaRPr/>
              </a:p>
            </p:txBody>
          </p:sp>
        </p:grpSp>
        <p:grpSp>
          <p:nvGrpSpPr>
            <p:cNvPr id="15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5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护理用品市场产品分类</a:t>
                </a:r>
                <a:endParaRPr/>
              </a:p>
            </p:txBody>
          </p:sp>
          <p:sp>
            <p:nvSpPr>
              <p:cNvPr id="15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伤口护理用品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手术护理用品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养老护理用品</a:t>
                </a:r>
                <a:endParaRPr/>
              </a:p>
            </p:txBody>
          </p:sp>
        </p:grpSp>
      </p:grpSp>
      <p:sp>
        <p:nvSpPr>
          <p:cNvPr id="1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国内护理用品市场现状及竞争格局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护理用品行业发展趋势</a:t>
                </a:r>
                <a:endParaRPr/>
              </a:p>
            </p:txBody>
          </p:sp>
          <p:sp>
            <p:nvSpPr>
              <p:cNvPr id="1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护理用品需求增加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绿色环保护理用品成为市场新宠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跨界合作和创新成为行业主流</a:t>
                </a:r>
                <a:endParaRPr/>
              </a:p>
            </p:txBody>
          </p:sp>
          <p:sp>
            <p:nvSpPr>
              <p:cNvPr id="1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护理用品行业发展影响因素</a:t>
                </a:r>
                <a:endParaRPr/>
              </a:p>
            </p:txBody>
          </p:sp>
          <p:sp>
            <p:nvSpPr>
              <p:cNvPr id="1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政策支持力度加大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技术创新推动产业升级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消费者需求多样化</a:t>
                </a:r>
                <a:endParaRPr/>
              </a:p>
            </p:txBody>
          </p:sp>
          <p:sp>
            <p:nvSpPr>
              <p:cNvPr id="1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护理用品行业发展趋势及影响因素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护理用品创新技术及材料应用</a:t>
            </a:r>
            <a:endParaRPr/>
          </a:p>
        </p:txBody>
      </p:sp>
      <p:sp>
        <p:nvSpPr>
          <p:cNvPr id="17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护理用品创新技术介绍及案例分析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护理用品创新技术介绍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3D打印技术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在护理用品中的应用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智能传感器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在护理用品中的应用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纳米技术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在护理用品中的应用</a:t>
                </a:r>
                <a:endParaRPr/>
              </a:p>
            </p:txBody>
          </p:sp>
          <p:pic>
            <p:nvPicPr>
              <p:cNvPr id="1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护理用品创新技术案例分析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3D打印技术制造定制化义肢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智能传感器在失禁护理用品中的应用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纳米技术在抗菌护理用品中的应用</a:t>
                </a:r>
                <a:endParaRPr/>
              </a:p>
            </p:txBody>
          </p:sp>
          <p:pic>
            <p:nvPicPr>
              <p:cNvPr id="1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新型材料在护理用品中的应用及优势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新型材料在护理用品中的应用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生物降解材料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在护理用品中的应用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功能性纤维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在护理用品中的应用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抗菌材料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在护理用品中的应用</a:t>
                </a:r>
                <a:endParaRPr/>
              </a:p>
            </p:txBody>
          </p:sp>
          <p:pic>
            <p:nvPicPr>
              <p:cNvPr id="1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新型材料在护理用品中的优势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环保可持续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提高产品性能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改善用户体验</a:t>
                </a:r>
                <a:endParaRPr/>
              </a:p>
            </p:txBody>
          </p:sp>
          <p:pic>
            <p:nvPicPr>
              <p:cNvPr id="2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护理用品技术创新对市场的影响</a:t>
                </a:r>
                <a:endParaRPr/>
              </a:p>
            </p:txBody>
          </p:sp>
          <p:sp>
            <p:nvSpPr>
              <p:cNvPr id="20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提高行业整体竞争力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满足消费者多样化需求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降低生产成本</a:t>
                </a:r>
                <a:endParaRPr/>
              </a:p>
            </p:txBody>
          </p:sp>
          <p:sp>
            <p:nvSpPr>
              <p:cNvPr id="20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护理用品技术创新对市场的前景展望</a:t>
                </a:r>
                <a:endParaRPr/>
              </a:p>
            </p:txBody>
          </p:sp>
          <p:sp>
            <p:nvSpPr>
              <p:cNvPr id="2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技术创新将成为行业发展的主要驱动力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绿色环保和智能化护理用品将成为市场主流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跨界合作和创新将催生更多新兴市场</a:t>
                </a:r>
                <a:endParaRPr/>
              </a:p>
            </p:txBody>
          </p:sp>
          <p:sp>
            <p:nvSpPr>
              <p:cNvPr id="21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护理用品技术创新对未来市场的影响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护理用品创新产品及设计方案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创新护理用品产品设计理念及特点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创新护理用品产品设计理念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用户需求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为导向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人性化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追求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美观大方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实用功能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创新护理用品产品特点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个性化定制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智能感应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环保材料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https://d.book118.com/188000022006006036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护理用品创新展示PPT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2024-09-15T02:42:31.345</cp:lastPrinted>
  <dcterms:created xsi:type="dcterms:W3CDTF">2024-09-14T18:42:31Z</dcterms:created>
  <dcterms:modified xsi:type="dcterms:W3CDTF">2024-09-14T18:42:33Z</dcterms:modified>
</cp:coreProperties>
</file>