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E508D-CFB5-4752-A7B2-12BB40CD9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95FFF-5D2A-423B-BE42-E02B2C473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31A99-E7EE-49B5-BDFA-47FCB913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8E4E9-6A82-410E-BD0D-04065D9E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9DF2B-8FF8-41A8-9DCB-D5C190DC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56297-899E-4E64-BD5E-8318D759D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AE1D6-13C4-417B-A754-A5AA0596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3D838-CF58-47DC-A756-1E502D38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F2D2A-AA73-4D9B-AB38-54C75CAE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4A46-4476-4E9E-8601-25E2355F5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EF04C-FD8A-4559-9021-70B0611B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00040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体验式零售的创新思维解读顾客需求与趋势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体验式零售的创新思维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解读顾客需求与趋势的方法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体验式零售的实践案例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互联网和移动互联网的普及，改变了消费者的购物习惯。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线上购物的便捷性，使得传统零售业面临巨大挑战。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体验式零售应运而生，以满足消费者对购物体验的需求。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体验式零售是一种通过创造独特的购物体验，吸引消费者并促进销售的零售模式。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注重消费者体验、强调环境氛围、提供多元化服务、融合线上线下等。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体验式零售的定义与特点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顾客需求是市场发展的驱动力。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把握顾客趋势有助于企业抢占市场先机，提高竞争力。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了解顾客需求有助于企业制定更精准的营销策略。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忽视顾客需求与趋势可能导致企业失去市场机会，甚至被淘汰。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顾客需求与趋势的重要性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https://d.book118.com/188000040011006044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2024-09-23T20:47:52.665</cp:lastPrinted>
  <dcterms:created xsi:type="dcterms:W3CDTF">2024-09-23T12:47:52Z</dcterms:created>
  <dcterms:modified xsi:type="dcterms:W3CDTF">2024-09-23T12:47:54Z</dcterms:modified>
</cp:coreProperties>
</file>