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F2F1C-6D39-4AEE-A1F4-1879BE64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8D97F-260B-4068-9CEB-8CD36E606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E6D5E-8B01-4981-A467-93479409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C1490-0CDF-4719-B3CB-B10B9E657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FD4CA-97DF-4F5D-9B65-F488E0C21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C6170-C383-4AB6-9E84-EB9CBD0DB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09F3A-AB02-4E3F-8396-1D20650FD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93F38-9BC2-4F62-B35F-8063E05C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EEB4E-F052-4CE2-A016-4489300F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E2206-63E2-4672-B04C-CFFA11EB4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71DC1-A668-4A9D-8601-446A3008B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0070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oppo手机营销策划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产品定位与卖点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女性市场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针对女性用户的需求，OPPO推出了一系列具有美颜、拍照等功能的产品。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OPPO手机以其时尚的外观和拍照功能吸引了大量年轻消费者。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中低端市场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OPPO手机定位在中低端市场，主打性价比和用户体验。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消费者对于手机拍照功能的需求日益增强，OPPO手机在拍照方面具有优势。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拍照功能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性价比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消费者对于手机外观设计的要求越来越高，OPPO手机以其时尚的外观吸引了大量用户。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消费者对于性价比的要求越来越高，OPPO手机在中低端市场具有较高的性价比。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Xiaomi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小米作为国内手机市场的领军品牌之一，具有较高的市场份额和品牌知名度。OPPO需要与小米在性价比、技术创新等方面展开竞争。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Huawei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华为作为国内手机市场的另一大品牌，拥有强大的研发实力和技术创新能力。OPPO需要与华为在高端市场和技术领域展开竞争。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Vivo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Vivo与OPPO同属于步步高集团，两者在品牌定位、产品线等方面较为相似。OPPO需要与Vivo在市场份额、品牌形象等方面展开竞争。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产品定位与卖点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年轻化定位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OPPO手机一直以年轻消费群体为主要目标，强调时尚、潮流的设计和先进的功能。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拍照优先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在产品定位上，OPPO注重拍照功能，致力于提供出色的相机体验。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OPPO手机定位于中高端市场，提供具有竞争力的价格和优质的用户体验。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0" r="1687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OPPO手机拥有多种拍照模式和功能，能够满足用户在不同场景下的拍摄需求，提供清晰、生动的照片。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出色的拍照效果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时尚外观设计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用户体验优先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强大的性能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OPPO手机的设计一直走在时尚前沿，符合年轻消费者的审美需求。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OPPO注重用户体验，在软硬件方面都进行了优化，提供流畅、便捷的操作体验。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OPPO手机搭载先进的处理器和优秀的系统优化，确保流畅的运行速度和高效的性能。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卖点提炼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根据市场调研和竞品分析，确定oppo手机的价格定位，以满足不同消费者的需求。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价格优惠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通过推出限时折扣、捆绑销售等优惠活动，吸引消费者购买，提高市场份额。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根据市场变化和竞争态势，灵活调整价格，保持竞争优势。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https://d.book118.com/188000070126006044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2024-09-25T02:46:51.996</cp:lastPrinted>
  <dcterms:created xsi:type="dcterms:W3CDTF">2024-09-24T18:46:52Z</dcterms:created>
  <dcterms:modified xsi:type="dcterms:W3CDTF">2024-09-24T18:46:53Z</dcterms:modified>
</cp:coreProperties>
</file>