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F1901-6AB9-496A-B911-553049A7A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22AC0-F9EC-4D10-806E-C4154720E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F8465-E607-43CF-8E44-346A5453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4ADD9-15B8-4F3D-9FE3-5E9A63E39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72738-7907-4F57-A922-CD69AEE01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7D0AFF-E870-4DB9-A513-1979EF22E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72E08F-A239-4169-9FDE-30BDD1EB2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CA7A1-42D5-4473-8F0F-0BEB4A444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78D8A-40DE-42CB-8D51-0FCAC703C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91C09-9A63-4235-9014-AD5A44560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B042D-4BE8-4A2F-8C43-E352377F1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0100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质量提升：服务礼仪在餐饮服务行业的应用及员工培训\n## 1.餐饮服务行业现状及服务质量的重要性\n### 1.1当前餐饮服务行业的挑战与机遇\n### 1.2服务质量对顾客满意度的影响\n### 1.3餐饮服务行业服务质量的提升策略\n## 2.服务礼仪在餐饮服务行业中的应用\n### 2.1服务礼仪对提升服务质量的作用\n### 2.2餐饮服务行业服务礼仪的基本原则与实践\n### 2.3服务礼仪在餐饮服务行业中的具体案例解析\n## 3.餐饮服务行业员工服务礼仪培训体系构建\n### 3.1员工服务礼仪培训的目标与内容\n### 3.2员工服务礼仪培训的方法与技巧\n### 3.3员工服务礼仪培训的效果评估与持续改进\n## 4.餐饮服务行业员工服务礼仪培训实践\n### 4.1员工服务礼仪培训课程设计与实施\n### 4.2员工服务礼仪培训中的互动与参与\n### 4.3员工服务礼仪培训成果展示与分享\n## 5.餐饮服务行业服务质量提升的持续性策略\n### 5.1员工服务礼仪培训的长效机制建立\n### 5.2餐饮服务行业服务质量管理体系完善\n### 5.3持续提升餐饮服务行业服务质量的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服务质量提升：服务礼仪在餐饮服务行业的应用及员工培训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餐饮服务行业现状及服务质量的重要性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市场竞争激烈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：随着餐饮行业的快速发展，竞争对手越来越多，企业需要不断提升服务质量以吸引顾客。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消费者需求多样化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：消费者对餐饮服务的需求越来越多样化，企业需要不断创新以满足消费者的需求。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员工流动性大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：餐饮行业员工流动性较大，员工服务水平和素质参差不齐，影响服务质量。</a:t>
                </a:r>
                <a:endParaRPr/>
              </a:p>
            </p:txBody>
          </p:sp>
          <p:sp>
            <p:nvSpPr>
              <p:cNvPr id="16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16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互联网+餐饮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：互联网技术的发展为餐饮行业提供了新的发展机遇，企业可以通过线上平台拓展业务，提高服务质量。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消费升级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：随着经济的发展，消费者对餐饮服务的需求不断提高，有利于餐饮行业提升服务质量。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：政府对餐饮行业的扶持政策有利于行业的发展，企业可以借助政策优势提升服务质量。</a:t>
                </a:r>
                <a:endParaRPr/>
              </a:p>
            </p:txBody>
          </p:sp>
          <p:sp>
            <p:nvSpPr>
              <p:cNvPr id="16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机遇</a:t>
                </a:r>
                <a:endParaRPr/>
              </a:p>
            </p:txBody>
          </p:sp>
          <p:sp>
            <p:nvSpPr>
              <p:cNvPr id="16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当前餐饮服务行业的挑战与机遇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服务质量直接影响顾客满意度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服务态度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：员工服务态度的好坏直接影响顾客的用餐体验，进而影响顾客满意度。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：服务速度快慢会影响顾客的等待时间，进而影响顾客满意度。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：菜品质量、环境质量等方面都会影响顾客的满意度。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服务质量对顾客忠诚度的影响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口碑传播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：服务质量好的企业容易形成好的口碑，吸引更多顾客。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回头客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：服务质量高的企业更容易留住回头客，提高顾客忠诚度。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服务质量对顾客满意度的影响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服务礼仪培训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：提高员工的服务礼仪水平，提升服务质量。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：提高员工的服务技能，提高服务质量。</a:t>
                </a:r>
                <a:endParaRPr/>
              </a:p>
            </p:txBody>
          </p:sp>
          <p:sp>
            <p:nvSpPr>
              <p:cNvPr id="19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优化服务流程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：简化服务流程，提高服务速度，提升服务质量。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人性化服务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：根据顾客需求，提供人性化服务，提高服务质量。</a:t>
                </a:r>
                <a:endParaRPr/>
              </a:p>
            </p:txBody>
          </p:sp>
          <p:sp>
            <p:nvSpPr>
              <p:cNvPr id="19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加强质量管理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菜品质量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：提高菜品质量，满足顾客需求，提升服务质量。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：优化用餐环境，提高顾客满意度，提升服务质量。</a:t>
                </a:r>
                <a:endParaRPr/>
              </a:p>
            </p:txBody>
          </p:sp>
          <p:sp>
            <p:nvSpPr>
              <p:cNvPr id="20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餐饮服务行业服务质量的提升策略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服务礼仪在餐饮服务行业中的应用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服务礼仪对提升服务质量的作用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：服务礼仪培训可以提高员工的服务意识，使员工更加关注顾客需求。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：服务礼仪培训可以提高员工的沟通能力，使员工更好地与顾客沟通。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塑造良好企业形象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：员工的服务礼仪水平直接影响企业形象，良好的服务礼仪有助于塑造企业形象。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口碑传播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：服务质量的提升有助于形成好的口碑，吸引更多顾客。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提高顾客满意度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用餐体验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：员工的服务礼仪水平直接影响顾客的用餐体验，提高服务质量。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顾客忠诚度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：服务质量的提升有助于提高顾客忠诚度，增加回头客。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服务礼仪的基本原则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尊重顾客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：尊重顾客的需求和感受，提供优质服务。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热情服务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：以热情的态度对待顾客，提供周到的服务。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：具备专业的服务技能和知识，为顾客提供专业的服务。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服务礼仪的实践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仪容仪表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：保持整洁的仪容仪表，展示良好的企业形象。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言谈举止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：使用礼貌用语，举止得体，尊重顾客。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应对投诉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：学会正确处理顾客投诉，提高顾客满意度。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餐饮服务行业服务礼仪的基本原则与实践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案例一：某餐厅服务员热情接待顾客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主动招呼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：服务员主动招呼顾客，让顾客感受到热情的服务。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耐心介绍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：服务员耐心为顾客介绍菜品，满足顾客需求。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关心顾客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：服务员关心顾客用餐体验，及时为顾客解决问题。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案例二：某餐厅服务员处理顾客投诉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：服务员面对投诉保持冷静，认真倾听顾客意见。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道歉承诺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：服务员为顾客道歉，并承诺解决问题。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及时跟进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：服务员及时跟进问题解决情况，确保顾客满意。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服务礼仪在餐饮服务行业中的具体案例解析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餐饮服务行业员工服务礼仪培训体系构建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员工服务礼仪培训的目标与内容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：通过培训提高员工的服务意识和沟通能力。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塑造企业形象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：通过培训塑造良好的企业形象，提高顾客满意度。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服务礼仪理论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：讲解服务礼仪的基本原理和实践。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服务礼仪实践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：通过模拟演练等方式，培训员工的服务礼仪。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https://d.book118.com/188000100031006041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服务质量提升：服务礼仪在餐饮服务行业的应用及员工培训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2024-09-19T21:44:31.575</cp:lastPrinted>
  <dcterms:created xsi:type="dcterms:W3CDTF">2024-09-19T13:44:31Z</dcterms:created>
  <dcterms:modified xsi:type="dcterms:W3CDTF">2024-09-19T13:44:33Z</dcterms:modified>
</cp:coreProperties>
</file>