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21AA4F-4A4F-49A1-8E2F-009BE09A96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D5B357-8B42-4420-A08D-7341BB629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40567B-750A-4323-B82B-338C85F91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FBADEC-5000-4714-9D8D-C17FA31274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BC48D1-E841-4411-8571-E16EB1A5B7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7E819D-E468-4504-BA57-C93B5EA20B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A8513E-A383-499E-8DC9-60683F33CE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2F92F3-D333-49C0-A934-B621F8745D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4D2518-F360-4E67-8950-30F08C1EA4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5F285B-C12D-40E7-B109-E73DD670F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65C4E1-B41F-46ED-AF44-48B9D4EF00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0010700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李妲娜奥尔夫教学</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2024-01-29</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奥尔夫教学法简介</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李妲娜与奥尔夫教学法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奥尔夫教学法在音乐教育中应用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奥尔夫教学法在舞蹈教育中应用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奥尔夫教学法在戏剧教育中应用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奥尔夫教学法简介</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7921" b="17921"/>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卡尔·奥尔夫（Carl Orff），德国作曲家、音乐教育家，奥尔夫教学法的创始人。</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他倡导“原本性”音乐教育，强调音乐、舞蹈、语言等元素的融合，注重学生的主体性和创造性。</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奥尔夫认为，音乐教育应该是一种全面的、感性的教育，旨在培养学生的音乐素养和审美能力。</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奥尔夫生平及教育理念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综合性</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奥尔夫教学法将音乐、舞蹈、语言等多种艺术形式融为一体，让学生在多种感官体验中感受音乐的魅力。</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创造性</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奥尔夫教学法鼓励学生自由创作，发挥想象力和创造力，培养学生的创新意识和能力。</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实践性</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奥尔夫教学法注重学生的实践操作，通过亲身参与和体验，提高学生的音乐技能和表现能力。</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互动性</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奥尔夫教学法强调师生互动和生生互动，营造轻松愉悦的学习氛围，激发学生的学习兴趣和积极性。</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奥尔夫教学法特点与优势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奥尔夫教学法在中国得到了广泛的推广和应用，许多学校将奥尔夫教学法作为音乐教育的重要手段之一。同时，中国也涌现出了一批优秀的奥尔夫音乐教育实践者和研究者，为奥尔夫教学法的本土化做出了积极贡献。</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奥尔夫教学法在国际上也享有很高的声誉和影响力，被广泛应用于欧洲、美洲、亚洲等地区的音乐教育领域。许多国际知名的音乐教育机构和学术组织都将奥尔夫教学法作为重要的教学内容和方法之一。</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奥尔夫教学法对音乐教育的改革和发展产生了深远的影响。它打破了传统音乐教育的束缚和局限，强调学生的主体性和创造性，注重学生的实践操作和情感体验。同时，奥尔夫教学法也为音乐教育领域注入了新的活力和动力，推动了音乐教育的创新和发展。</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国内应用现状</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国外应用现状</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国内外应用现状及影响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https://d.book118.com/188000107002006043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2024-09-22T08:26:55.448</cp:lastPrinted>
  <dcterms:created xsi:type="dcterms:W3CDTF">2024-09-22T00:26:55Z</dcterms:created>
  <dcterms:modified xsi:type="dcterms:W3CDTF">2024-09-22T00:26:57Z</dcterms:modified>
</cp:coreProperties>
</file>