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44BDA0-5D7C-491F-898F-DF80DF1CDF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23307-705B-41C0-AFE1-4CFE7B746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D3FE95-2090-49BC-9713-666164429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05D381-C292-41E4-B5A4-0D551842C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7692F0-5636-400B-A2A8-56EAE429F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25EAD2-77F6-4251-9CA6-04765000F5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028852-307E-43FB-910B-7D8A217DA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41C358-062A-44BD-B33E-958271420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6A08D-33C6-4A98-B61E-46D423DCC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718C54-C311-4E70-BF4F-BF2A5EA33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118FB-E9CE-4220-BC49-E34C3FD49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0012404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建筑施工安全流程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</a:t>
            </a: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2024-01-15</a:t>
            </a:r>
            <a:endParaRPr lang="en-US" sz="2025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12300">
              <a:solidFill>
                <a:srgbClr val="FFFFFF">
                  <a:alpha val="46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建筑施工安全概述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施工现场安全设施与布局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建筑施工过程中的安全措施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危险源辨识与风险评估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建筑施工安全事故应急处理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建筑施工安全监管与改进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  <a:endParaRPr lang="en-US" sz="45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建筑施工安全概述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建筑施工过程中存在各种潜在危险，严格遵守安全流程可以最大程度地减少事故发生的可能性，保障施工人员的生命安全。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保障人员生命安全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建筑施工涉及大量物资和设备，安全事故往往导致财产损失，甚至影响工程进度。通过执行安全流程，可以降低财产损失风险。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维护财产安全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积极履行建筑施工安全流程体现了企业对员工和社会的责任感，有助于提升企业形象和品牌价值。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提升企业形象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建筑施工安全的重要性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 panose="020f0502020204030204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b="2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r="-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b="2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建筑施工安全法规与标准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国家法律法规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国家制定了一系列建筑施工安全相关的法律法规，如《建筑法》、《安全生产法》等，为建筑施工安全提供了法律保障。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行业标准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建筑行业制定了相应的安全标准和规范，如《建筑施工安全检查标准》、《高处作业安全技术规范》等，指导施工企业进行安全管理。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企业内部规章制度</a:t>
              </a:r>
              <a:endParaRPr lang="en-US" sz="20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施工企业应结合自身实际情况，制定详细的安全管理制度和操作规程，确保施工过程中的各项安全措施得以有效执行。</a:t>
              </a:r>
              <a:endPara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应急预案与处置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针对可能发生的各类安全事故，制定相应的应急预案并进行演练。在事故发生时，能够迅速启动应急响应程序，最大限度地减少事故损失。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安全组织架构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施工企业应建立健全的安全管理组织架构，明确各级安全管理人员的职责和权限，形成有效的安全管理网络。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安全教育与培训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定期对施工人员进行安全教育和培训，提高员工的安全意识和操作技能，确保施工人员能够熟练掌握安全操作规程。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安全检查与评估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定期开展施工现场安全检查，及时发现和消除安全隐患。同时，对施工过程进行安全评估，预测潜在风险并采取相应的防范措施。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建筑施工安全管理体系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  <a:endParaRPr lang="en-US" sz="45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施工现场安全设施与布局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包括安全网、安全栏杆、安全门等，用于防止人员或物料从高处坠落。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安全防护设施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消防设施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电气设备安全设施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r="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配备灭火器、消防栓、灭火毯等，以应对火灾等紧急情况。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采用漏电保护器、接地保护等措施，确保电气设备安全运行。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施工现场安全设施配置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将施工现场划分为不同的功能区，如材料堆放区、加工区、作业区等，确保各区域互不干扰。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r="-1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分区布局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保持建筑物与周边设施、道路等的安全距离，确保施工过程中的安全。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安全距离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设置明显的安全标识和标牌，提醒人员注意危险区域和安全规定。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标识标牌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施工现场布局规划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紧急疏散标识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在关键位置设置明显的紧急疏散标识，指示人员疏散方向和集合地点。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应急照明与疏散指示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配备应急照明设备和疏散指示标志，确保在紧急情况下人员能够迅速找到安全出口。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安全通道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设置畅通的安全通道，确保人员在紧急情况下能够快速撤离。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r="-1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安全通道与紧急疏散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  <a:endParaRPr lang="en-US" sz="45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建筑施工过程中的安全措施</a:t>
            </a:r>
            <a:endParaRPr lang="en-US" sz="5175" b="1">
              <a:solidFill>
                <a:schemeClr val="dk1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个人防护装备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为高处作业人员配备安全带、安全帽、防滑鞋等个人防护装备，确保作业人员安全。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安全防护设施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在高处作业区域设置安全网、安全栏杆、安全门等防护设施，防止人员或物料坠落。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作业许可制度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实施高处作业许可制度，对高处作业进行审批和监控，确保作业过程符合安全要求。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r="1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高处作业安全防护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规范设置临时用电设施，如配电箱、开关箱、电缆等，确保用电设施符合安全标准。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临时用电设施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定期对临时用电设施进行检查和维护，及时发现和消除安全隐患。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用电安全检查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对施工人员进行用电安全培训，提高其安全用电意识和操作技能。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用电安全培训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临时用电安全管理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https://d.book118.com/188000124047006032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2024-09-09T18:48:29.450</cp:lastPrinted>
  <dcterms:created xsi:type="dcterms:W3CDTF">2024-09-09T10:48:29Z</dcterms:created>
  <dcterms:modified xsi:type="dcterms:W3CDTF">2024-09-09T10:48:31Z</dcterms:modified>
</cp:coreProperties>
</file>