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AD31D-9E7A-4776-9B92-D52986000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90D01-3AB7-4EFB-9CA9-199D7912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5DF2-DD1C-4C34-B2DD-1C03AA06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F476B-C283-4877-92E3-95399DDF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79CB9-75E2-45CE-B672-F85C076E8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65706-9A2E-49A3-B095-AFED9251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2F22D-451F-4445-A224-7BC032CF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3BBEA-B3E9-43B8-BFF8-7E9FC944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13BF-AC0F-4768-8A44-7695BE1C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CA42-DE86-4CA9-B8E4-57D5C2BD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A1958-559E-4E06-AC01-BA526703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111602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结语：共同抵制毒品，珍爱生命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毒品是指对人体健康有害的物质，具有成瘾性，长期吸食或使用会导致身体和心理上的依赖。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常见的毒品包括鸦片、海洛因、可卡因、大麻、冰毒等，这些毒品通常根据其来源、成分和作用方式进行分类。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毒品通过干扰神经递质的正常传输，影响大脑的奖赏机制，使大脑产生愉悦感和兴奋感，从而形成依赖。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毒品成瘾者在心理上对毒品产生强烈的渴求和依赖，这种心理依赖是导致复吸的重要原因。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毒品的成瘾机制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毒品对身体健康的危害极大，长期吸食或使用会导致各种身体疾病，如肝脏疾病、肺部感染、心血管疾病等。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毒品对心理健康的影响也非常严重，可能导致焦虑、抑郁、精神错乱等心理问题。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毒品滥用不仅危害个人健康，还对社会造成严重危害，如导致犯罪率上升、家庭破裂、经济损失等。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青少年毒品滥用的原因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青少年正处于探索和尝试新事物的阶段，对未知事物的好奇心可能导致他们尝试毒品。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为了融入群体或得到同伴的认可，一些青少年可能选择尝试毒品。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家庭环境不良、缺乏关爱或父母有吸毒史等家庭问题，也可能促使青少年尝试毒品。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如焦虑、抑郁、自卑等心理问题，可能导致青少年寻求毒品作为逃避手段。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目前市场上流通的毒品种类繁多，包括传统毒品如海洛因、大麻，新型毒品如冰毒、摇头丸等。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毒品种类多样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吸毒人群广泛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毒品滥用问题严重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吸毒者年龄跨度大，从青少年到中老年都有涉及。同时，吸毒者来自不同社会阶层和群体。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毒品滥用现象在许多国家和地区都呈上升趋势，给社会带来严重的危害和负面影响。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毒品滥用的社会现状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随着科技发展，新型毒品的种类和数量不断增加，如合成大麻、电子烟等。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新型毒品增多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除了传统吸食方式外，注射、鼻吸、口服等新型吸毒方式也在增多。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吸毒方式多样化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青少年成为毒品滥用的主要人群，且年龄越来越低龄化。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毒品滥用低龄化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近年来女性吸毒问题逐渐凸显，成为社会关注的焦点之一。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女性吸毒问题凸显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毒品滥用的趋势与变化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毒品预防的策略与措施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https://d.book118.com/188001116021006036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2024-09-15T06:57:44.854</cp:lastPrinted>
  <dcterms:created xsi:type="dcterms:W3CDTF">2024-09-14T22:57:44Z</dcterms:created>
  <dcterms:modified xsi:type="dcterms:W3CDTF">2024-09-14T22:57:46Z</dcterms:modified>
</cp:coreProperties>
</file>