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F8CC-F2ED-4F6C-BBDE-0A434E0A4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D0613-13D5-4266-B8B2-0C4F1595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0F405-C0EA-4AF8-A1BC-B5DEC721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23764-9407-48A6-9605-A398921B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E431A-16FB-46E6-82BD-D63E9A93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42334-3F0A-4F22-9FC7-C76CB1A8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BFA72-9F9D-4F5F-A210-5991EA54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C7383-5B03-49CD-9A11-50E6EDAB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A93A0-ECA3-46B0-AFB4-DBECFB59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AFE37-BAA5-4175-B669-A0A9C506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F72E2-0BDB-43D5-B88C-1537991D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2051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输液导管相关静脉血栓形成中国专家共识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输液导管在临床广泛应用，但随之而来的静脉血栓形成问题日益突出，严重影响患者的健康和安全。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为了规范输液导管相关静脉血栓形成的预防、诊断和治疗，提高医护人员对该问题的认识和处理能力，制定本专家共识。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输液导管相关静脉血栓形成是指留置输液导管期间或拔除导管后，血管内出现血液凝结块，导致血管部分或完全阻塞。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根据发生时间和严重程度，可分为急性血栓形成和慢性血栓形成。急性血栓形成通常在留置导管期间发生，可能导致血管完全阻塞；慢性血栓形成则多在拔除导管后发生，通常为不完全阻塞。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15" b="150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静脉血栓形成机制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血流缓慢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长时间卧床、久坐等导致下肢静脉血液回流减慢，血液在静脉内淤滞，易形成血栓。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静脉内皮损伤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手术、创伤、炎症等可损伤静脉内皮，暴露出内皮下的胶原纤维，激活血小板和凝血系统，导致血栓形成。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血液高凝状态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遗传性或获得性疾病、妊娠、服用某些药物等，均可导致血液处于高凝状态，容易形成血栓。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https://d.book118.com/188002051050006027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2024-09-05T04:42:43.329</cp:lastPrinted>
  <dcterms:created xsi:type="dcterms:W3CDTF">2024-09-04T20:42:43Z</dcterms:created>
  <dcterms:modified xsi:type="dcterms:W3CDTF">2024-09-04T20:42:45Z</dcterms:modified>
</cp:coreProperties>
</file>