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8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044A9-F6B6-47D6-9FDA-2E4F67FD6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3738C-DEDB-482F-9F40-B5EB7618E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3911-3663-4CA3-8090-A622643A1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27DD8-52B4-462C-AF2F-BB00C9CD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0D647-389B-4C76-8547-32A56D38B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931AA-7C97-43DA-BBBA-3FE93728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6E08D-CD97-455E-8308-055851CC0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D8923-3802-4382-A889-57E6A24FD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B8A0F-B06A-4D12-A390-5BC19C765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0C21C-5F27-46B4-BA68-7FB06F2C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01D1B-E60D-4B38-87F1-F3BE705AC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77" r:id="rId2"/>
    <p:sldLayoutId id="2147487078" r:id="rId3"/>
    <p:sldLayoutId id="2147487079" r:id="rId4"/>
    <p:sldLayoutId id="2147487080" r:id="rId5"/>
    <p:sldLayoutId id="2147487081" r:id="rId6"/>
    <p:sldLayoutId id="2147487082" r:id="rId7"/>
    <p:sldLayoutId id="2147487083" r:id="rId8"/>
    <p:sldLayoutId id="2147487084" r:id="rId9"/>
    <p:sldLayoutId id="2147487085" r:id="rId10"/>
    <p:sldLayoutId id="21474870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14" Type="http://schemas.openxmlformats.org/officeDocument/2006/relationships/tags" Target="../tags/tag423.xml" /><Relationship Id="rId15" Type="http://schemas.openxmlformats.org/officeDocument/2006/relationships/tags" Target="../tags/tag424.xml" /><Relationship Id="rId16" Type="http://schemas.openxmlformats.org/officeDocument/2006/relationships/tags" Target="../tags/tag425.xml" /><Relationship Id="rId17" Type="http://schemas.openxmlformats.org/officeDocument/2006/relationships/tags" Target="../tags/tag426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5.xml" /><Relationship Id="rId11" Type="http://schemas.openxmlformats.org/officeDocument/2006/relationships/tags" Target="../tags/tag436.xml" /><Relationship Id="rId12" Type="http://schemas.openxmlformats.org/officeDocument/2006/relationships/tags" Target="../tags/tag437.xml" /><Relationship Id="rId13" Type="http://schemas.openxmlformats.org/officeDocument/2006/relationships/tags" Target="../tags/tag438.xml" /><Relationship Id="rId14" Type="http://schemas.openxmlformats.org/officeDocument/2006/relationships/tags" Target="../tags/tag439.xml" /><Relationship Id="rId15" Type="http://schemas.openxmlformats.org/officeDocument/2006/relationships/tags" Target="../tags/tag440.xml" /><Relationship Id="rId16" Type="http://schemas.openxmlformats.org/officeDocument/2006/relationships/tags" Target="../tags/tag441.xml" /><Relationship Id="rId17" Type="http://schemas.openxmlformats.org/officeDocument/2006/relationships/tags" Target="../tags/tag442.xml" /><Relationship Id="rId18" Type="http://schemas.openxmlformats.org/officeDocument/2006/relationships/tags" Target="../tags/tag443.xml" /><Relationship Id="rId19" Type="http://schemas.openxmlformats.org/officeDocument/2006/relationships/tags" Target="../tags/tag444.xml" /><Relationship Id="rId2" Type="http://schemas.openxmlformats.org/officeDocument/2006/relationships/tags" Target="../tags/tag427.xml" /><Relationship Id="rId20" Type="http://schemas.openxmlformats.org/officeDocument/2006/relationships/tags" Target="../tags/tag445.xml" /><Relationship Id="rId21" Type="http://schemas.openxmlformats.org/officeDocument/2006/relationships/tags" Target="../tags/tag446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Relationship Id="rId6" Type="http://schemas.openxmlformats.org/officeDocument/2006/relationships/tags" Target="../tags/tag431.xml" /><Relationship Id="rId7" Type="http://schemas.openxmlformats.org/officeDocument/2006/relationships/tags" Target="../tags/tag432.xml" /><Relationship Id="rId8" Type="http://schemas.openxmlformats.org/officeDocument/2006/relationships/tags" Target="../tags/tag433.xml" /><Relationship Id="rId9" Type="http://schemas.openxmlformats.org/officeDocument/2006/relationships/tags" Target="../tags/tag4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5.xml" /><Relationship Id="rId11" Type="http://schemas.openxmlformats.org/officeDocument/2006/relationships/tags" Target="../tags/tag456.xml" /><Relationship Id="rId12" Type="http://schemas.openxmlformats.org/officeDocument/2006/relationships/tags" Target="../tags/tag457.xml" /><Relationship Id="rId13" Type="http://schemas.openxmlformats.org/officeDocument/2006/relationships/tags" Target="../tags/tag458.xml" /><Relationship Id="rId14" Type="http://schemas.openxmlformats.org/officeDocument/2006/relationships/tags" Target="../tags/tag459.xml" /><Relationship Id="rId15" Type="http://schemas.openxmlformats.org/officeDocument/2006/relationships/tags" Target="../tags/tag460.xml" /><Relationship Id="rId16" Type="http://schemas.openxmlformats.org/officeDocument/2006/relationships/tags" Target="../tags/tag461.xml" /><Relationship Id="rId17" Type="http://schemas.openxmlformats.org/officeDocument/2006/relationships/tags" Target="../tags/tag462.xml" /><Relationship Id="rId18" Type="http://schemas.openxmlformats.org/officeDocument/2006/relationships/tags" Target="../tags/tag463.xml" /><Relationship Id="rId19" Type="http://schemas.openxmlformats.org/officeDocument/2006/relationships/tags" Target="../tags/tag464.xml" /><Relationship Id="rId2" Type="http://schemas.openxmlformats.org/officeDocument/2006/relationships/tags" Target="../tags/tag447.xml" /><Relationship Id="rId20" Type="http://schemas.openxmlformats.org/officeDocument/2006/relationships/tags" Target="../tags/tag465.xml" /><Relationship Id="rId21" Type="http://schemas.openxmlformats.org/officeDocument/2006/relationships/tags" Target="../tags/tag466.xml" /><Relationship Id="rId22" Type="http://schemas.openxmlformats.org/officeDocument/2006/relationships/tags" Target="../tags/tag467.xml" /><Relationship Id="rId23" Type="http://schemas.openxmlformats.org/officeDocument/2006/relationships/tags" Target="../tags/tag468.xml" /><Relationship Id="rId24" Type="http://schemas.openxmlformats.org/officeDocument/2006/relationships/tags" Target="../tags/tag469.xml" /><Relationship Id="rId25" Type="http://schemas.openxmlformats.org/officeDocument/2006/relationships/tags" Target="../tags/tag470.xml" /><Relationship Id="rId26" Type="http://schemas.openxmlformats.org/officeDocument/2006/relationships/tags" Target="../tags/tag471.xml" /><Relationship Id="rId27" Type="http://schemas.openxmlformats.org/officeDocument/2006/relationships/tags" Target="../tags/tag472.xml" /><Relationship Id="rId28" Type="http://schemas.openxmlformats.org/officeDocument/2006/relationships/tags" Target="../tags/tag473.xml" /><Relationship Id="rId29" Type="http://schemas.openxmlformats.org/officeDocument/2006/relationships/tags" Target="../tags/tag474.xml" /><Relationship Id="rId3" Type="http://schemas.openxmlformats.org/officeDocument/2006/relationships/tags" Target="../tags/tag448.xml" /><Relationship Id="rId30" Type="http://schemas.openxmlformats.org/officeDocument/2006/relationships/tags" Target="../tags/tag475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tags" Target="../tags/tag452.xml" /><Relationship Id="rId8" Type="http://schemas.openxmlformats.org/officeDocument/2006/relationships/tags" Target="../tags/tag453.xml" /><Relationship Id="rId9" Type="http://schemas.openxmlformats.org/officeDocument/2006/relationships/tags" Target="../tags/tag4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14" Type="http://schemas.openxmlformats.org/officeDocument/2006/relationships/tags" Target="../tags/tag488.xml" /><Relationship Id="rId15" Type="http://schemas.openxmlformats.org/officeDocument/2006/relationships/tags" Target="../tags/tag489.xml" /><Relationship Id="rId16" Type="http://schemas.openxmlformats.org/officeDocument/2006/relationships/tags" Target="../tags/tag490.xml" /><Relationship Id="rId17" Type="http://schemas.openxmlformats.org/officeDocument/2006/relationships/tags" Target="../tags/tag491.xml" /><Relationship Id="rId18" Type="http://schemas.openxmlformats.org/officeDocument/2006/relationships/tags" Target="../tags/tag492.xml" /><Relationship Id="rId19" Type="http://schemas.openxmlformats.org/officeDocument/2006/relationships/tags" Target="../tags/tag493.xml" /><Relationship Id="rId2" Type="http://schemas.openxmlformats.org/officeDocument/2006/relationships/tags" Target="../tags/tag476.xml" /><Relationship Id="rId20" Type="http://schemas.openxmlformats.org/officeDocument/2006/relationships/tags" Target="../tags/tag494.xml" /><Relationship Id="rId21" Type="http://schemas.openxmlformats.org/officeDocument/2006/relationships/tags" Target="../tags/tag495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96.xml" /><Relationship Id="rId4" Type="http://schemas.openxmlformats.org/officeDocument/2006/relationships/tags" Target="../tags/tag497.xml" /><Relationship Id="rId5" Type="http://schemas.openxmlformats.org/officeDocument/2006/relationships/tags" Target="../tags/tag4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7.xml" /><Relationship Id="rId11" Type="http://schemas.openxmlformats.org/officeDocument/2006/relationships/tags" Target="../tags/tag508.xml" /><Relationship Id="rId12" Type="http://schemas.openxmlformats.org/officeDocument/2006/relationships/tags" Target="../tags/tag509.xml" /><Relationship Id="rId13" Type="http://schemas.openxmlformats.org/officeDocument/2006/relationships/tags" Target="../tags/tag510.xml" /><Relationship Id="rId2" Type="http://schemas.openxmlformats.org/officeDocument/2006/relationships/tags" Target="../tags/tag499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tags" Target="../tags/tag504.xml" /><Relationship Id="rId8" Type="http://schemas.openxmlformats.org/officeDocument/2006/relationships/tags" Target="../tags/tag505.xml" /><Relationship Id="rId9" Type="http://schemas.openxmlformats.org/officeDocument/2006/relationships/tags" Target="../tags/tag5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9.xml" /><Relationship Id="rId11" Type="http://schemas.openxmlformats.org/officeDocument/2006/relationships/tags" Target="../tags/tag520.xml" /><Relationship Id="rId12" Type="http://schemas.openxmlformats.org/officeDocument/2006/relationships/tags" Target="../tags/tag521.xml" /><Relationship Id="rId13" Type="http://schemas.openxmlformats.org/officeDocument/2006/relationships/tags" Target="../tags/tag522.xml" /><Relationship Id="rId14" Type="http://schemas.openxmlformats.org/officeDocument/2006/relationships/tags" Target="../tags/tag523.xml" /><Relationship Id="rId15" Type="http://schemas.openxmlformats.org/officeDocument/2006/relationships/tags" Target="../tags/tag524.xml" /><Relationship Id="rId16" Type="http://schemas.openxmlformats.org/officeDocument/2006/relationships/tags" Target="../tags/tag525.xml" /><Relationship Id="rId17" Type="http://schemas.openxmlformats.org/officeDocument/2006/relationships/tags" Target="../tags/tag526.xml" /><Relationship Id="rId18" Type="http://schemas.openxmlformats.org/officeDocument/2006/relationships/tags" Target="../tags/tag527.xml" /><Relationship Id="rId19" Type="http://schemas.openxmlformats.org/officeDocument/2006/relationships/tags" Target="../tags/tag528.xml" /><Relationship Id="rId2" Type="http://schemas.openxmlformats.org/officeDocument/2006/relationships/tags" Target="../tags/tag511.xml" /><Relationship Id="rId20" Type="http://schemas.openxmlformats.org/officeDocument/2006/relationships/tags" Target="../tags/tag529.xml" /><Relationship Id="rId21" Type="http://schemas.openxmlformats.org/officeDocument/2006/relationships/tags" Target="../tags/tag530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Relationship Id="rId6" Type="http://schemas.openxmlformats.org/officeDocument/2006/relationships/tags" Target="../tags/tag515.xml" /><Relationship Id="rId7" Type="http://schemas.openxmlformats.org/officeDocument/2006/relationships/tags" Target="../tags/tag516.xml" /><Relationship Id="rId8" Type="http://schemas.openxmlformats.org/officeDocument/2006/relationships/tags" Target="../tags/tag517.xml" /><Relationship Id="rId9" Type="http://schemas.openxmlformats.org/officeDocument/2006/relationships/tags" Target="../tags/tag5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9.xml" /><Relationship Id="rId11" Type="http://schemas.openxmlformats.org/officeDocument/2006/relationships/tags" Target="../tags/tag540.xml" /><Relationship Id="rId12" Type="http://schemas.openxmlformats.org/officeDocument/2006/relationships/tags" Target="../tags/tag541.xml" /><Relationship Id="rId13" Type="http://schemas.openxmlformats.org/officeDocument/2006/relationships/tags" Target="../tags/tag542.xml" /><Relationship Id="rId14" Type="http://schemas.openxmlformats.org/officeDocument/2006/relationships/tags" Target="../tags/tag543.xml" /><Relationship Id="rId15" Type="http://schemas.openxmlformats.org/officeDocument/2006/relationships/tags" Target="../tags/tag544.xml" /><Relationship Id="rId16" Type="http://schemas.openxmlformats.org/officeDocument/2006/relationships/tags" Target="../tags/tag545.xml" /><Relationship Id="rId17" Type="http://schemas.openxmlformats.org/officeDocument/2006/relationships/tags" Target="../tags/tag546.xml" /><Relationship Id="rId2" Type="http://schemas.openxmlformats.org/officeDocument/2006/relationships/tags" Target="../tags/tag531.xml" /><Relationship Id="rId3" Type="http://schemas.openxmlformats.org/officeDocument/2006/relationships/tags" Target="../tags/tag532.xml" /><Relationship Id="rId4" Type="http://schemas.openxmlformats.org/officeDocument/2006/relationships/tags" Target="../tags/tag533.xml" /><Relationship Id="rId5" Type="http://schemas.openxmlformats.org/officeDocument/2006/relationships/tags" Target="../tags/tag534.xml" /><Relationship Id="rId6" Type="http://schemas.openxmlformats.org/officeDocument/2006/relationships/tags" Target="../tags/tag535.xml" /><Relationship Id="rId7" Type="http://schemas.openxmlformats.org/officeDocument/2006/relationships/tags" Target="../tags/tag536.xml" /><Relationship Id="rId8" Type="http://schemas.openxmlformats.org/officeDocument/2006/relationships/tags" Target="../tags/tag537.xml" /><Relationship Id="rId9" Type="http://schemas.openxmlformats.org/officeDocument/2006/relationships/tags" Target="../tags/tag5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47.xml" /><Relationship Id="rId3" Type="http://schemas.openxmlformats.org/officeDocument/2006/relationships/tags" Target="../tags/tag548.xml" /><Relationship Id="rId4" Type="http://schemas.openxmlformats.org/officeDocument/2006/relationships/tags" Target="../tags/tag549.xml" /><Relationship Id="rId5" Type="http://schemas.openxmlformats.org/officeDocument/2006/relationships/tags" Target="../tags/tag550.xml" /><Relationship Id="rId6" Type="http://schemas.openxmlformats.org/officeDocument/2006/relationships/tags" Target="../tags/tag551.xml" /><Relationship Id="rId7" Type="http://schemas.openxmlformats.org/officeDocument/2006/relationships/tags" Target="../tags/tag552.xml" /><Relationship Id="rId8" Type="http://schemas.openxmlformats.org/officeDocument/2006/relationships/tags" Target="../tags/tag553.xml" /><Relationship Id="rId9" Type="http://schemas.openxmlformats.org/officeDocument/2006/relationships/tags" Target="../tags/tag5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55.xml" /><Relationship Id="rId4" Type="http://schemas.openxmlformats.org/officeDocument/2006/relationships/tags" Target="../tags/tag556.xml" /><Relationship Id="rId5" Type="http://schemas.openxmlformats.org/officeDocument/2006/relationships/tags" Target="../tags/tag5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6.xml" /><Relationship Id="rId11" Type="http://schemas.openxmlformats.org/officeDocument/2006/relationships/tags" Target="../tags/tag567.xml" /><Relationship Id="rId12" Type="http://schemas.openxmlformats.org/officeDocument/2006/relationships/tags" Target="../tags/tag568.xml" /><Relationship Id="rId13" Type="http://schemas.openxmlformats.org/officeDocument/2006/relationships/tags" Target="../tags/tag569.xml" /><Relationship Id="rId14" Type="http://schemas.openxmlformats.org/officeDocument/2006/relationships/tags" Target="../tags/tag570.xml" /><Relationship Id="rId15" Type="http://schemas.openxmlformats.org/officeDocument/2006/relationships/tags" Target="../tags/tag571.xml" /><Relationship Id="rId16" Type="http://schemas.openxmlformats.org/officeDocument/2006/relationships/tags" Target="../tags/tag572.xml" /><Relationship Id="rId17" Type="http://schemas.openxmlformats.org/officeDocument/2006/relationships/tags" Target="../tags/tag573.xml" /><Relationship Id="rId18" Type="http://schemas.openxmlformats.org/officeDocument/2006/relationships/tags" Target="../tags/tag574.xml" /><Relationship Id="rId19" Type="http://schemas.openxmlformats.org/officeDocument/2006/relationships/tags" Target="../tags/tag575.xml" /><Relationship Id="rId2" Type="http://schemas.openxmlformats.org/officeDocument/2006/relationships/tags" Target="../tags/tag558.xml" /><Relationship Id="rId20" Type="http://schemas.openxmlformats.org/officeDocument/2006/relationships/tags" Target="../tags/tag576.xml" /><Relationship Id="rId21" Type="http://schemas.openxmlformats.org/officeDocument/2006/relationships/tags" Target="../tags/tag577.xml" /><Relationship Id="rId22" Type="http://schemas.openxmlformats.org/officeDocument/2006/relationships/tags" Target="../tags/tag578.xml" /><Relationship Id="rId23" Type="http://schemas.openxmlformats.org/officeDocument/2006/relationships/tags" Target="../tags/tag579.xml" /><Relationship Id="rId24" Type="http://schemas.openxmlformats.org/officeDocument/2006/relationships/tags" Target="../tags/tag580.xml" /><Relationship Id="rId25" Type="http://schemas.openxmlformats.org/officeDocument/2006/relationships/tags" Target="../tags/tag581.xml" /><Relationship Id="rId26" Type="http://schemas.openxmlformats.org/officeDocument/2006/relationships/tags" Target="../tags/tag582.xml" /><Relationship Id="rId27" Type="http://schemas.openxmlformats.org/officeDocument/2006/relationships/tags" Target="../tags/tag583.xml" /><Relationship Id="rId28" Type="http://schemas.openxmlformats.org/officeDocument/2006/relationships/tags" Target="../tags/tag584.xml" /><Relationship Id="rId29" Type="http://schemas.openxmlformats.org/officeDocument/2006/relationships/tags" Target="../tags/tag585.xml" /><Relationship Id="rId3" Type="http://schemas.openxmlformats.org/officeDocument/2006/relationships/tags" Target="../tags/tag559.xml" /><Relationship Id="rId30" Type="http://schemas.openxmlformats.org/officeDocument/2006/relationships/tags" Target="../tags/tag586.xml" /><Relationship Id="rId4" Type="http://schemas.openxmlformats.org/officeDocument/2006/relationships/tags" Target="../tags/tag560.xml" /><Relationship Id="rId5" Type="http://schemas.openxmlformats.org/officeDocument/2006/relationships/tags" Target="../tags/tag561.xml" /><Relationship Id="rId6" Type="http://schemas.openxmlformats.org/officeDocument/2006/relationships/tags" Target="../tags/tag562.xml" /><Relationship Id="rId7" Type="http://schemas.openxmlformats.org/officeDocument/2006/relationships/tags" Target="../tags/tag563.xml" /><Relationship Id="rId8" Type="http://schemas.openxmlformats.org/officeDocument/2006/relationships/tags" Target="../tags/tag564.xml" /><Relationship Id="rId9" Type="http://schemas.openxmlformats.org/officeDocument/2006/relationships/tags" Target="../tags/tag5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212201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PVC地板的品牌和性能对比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XX,XX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PVC地板品牌概览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PVC地板性能对比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PVC地板材质分析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PVC地板市场趋势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PVC地板的选购与安装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PVC地板品牌概览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国内外知名品牌</a:t>
            </a:r>
            <a:endParaRPr lang="zh-CN" altLang="en-US"/>
          </a:p>
        </p:txBody>
      </p:sp>
      <p:sp>
        <p:nvSpPr>
          <p:cNvPr id="1050400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2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4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06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品牌特点：各品牌在材质、工艺、设计等方面各有特点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8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0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2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4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国内品牌：大巨龙、嘉森、金象、金象、金象等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18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0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2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国外品牌：阿姆斯壮、得嘉、洁福、博尼尔等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4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6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28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30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品牌口碑：消费者对各品牌的评价和口碑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品牌市场份额</a:t>
            </a:r>
            <a:endParaRPr lang="zh-CN" altLang="en-US"/>
          </a:p>
        </p:txBody>
      </p:sp>
      <p:sp>
        <p:nvSpPr>
          <p:cNvPr id="1050476" name="对角圆角矩形 15"/>
          <p:cNvSpPr/>
          <p:nvPr>
            <p:custDataLst>
              <p:tags r:id="rId2"/>
            </p:custDataLst>
          </p:nvPr>
        </p:nvSpPr>
        <p:spPr>
          <a:xfrm>
            <a:off x="1112468" y="3333737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78" name="对角圆角矩形 16"/>
          <p:cNvSpPr/>
          <p:nvPr>
            <p:custDataLst>
              <p:tags r:id="rId3"/>
            </p:custDataLst>
          </p:nvPr>
        </p:nvSpPr>
        <p:spPr>
          <a:xfrm>
            <a:off x="1112468" y="3197638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0" name="直角三角形 17"/>
          <p:cNvSpPr/>
          <p:nvPr>
            <p:custDataLst>
              <p:tags r:id="rId4"/>
            </p:custDataLst>
          </p:nvPr>
        </p:nvSpPr>
        <p:spPr>
          <a:xfrm>
            <a:off x="1652125" y="3198315"/>
            <a:ext cx="81253" cy="13542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2" name="文本框 27"/>
          <p:cNvSpPr txBox="1"/>
          <p:nvPr>
            <p:custDataLst>
              <p:tags r:id="rId5"/>
            </p:custDataLst>
          </p:nvPr>
        </p:nvSpPr>
        <p:spPr>
          <a:xfrm>
            <a:off x="1687335" y="3343894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品牌C：市场份额20%，主要产品为高端PVC地板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4" name="对角圆角矩形 52"/>
          <p:cNvSpPr/>
          <p:nvPr>
            <p:custDataLst>
              <p:tags r:id="rId6"/>
            </p:custDataLst>
          </p:nvPr>
        </p:nvSpPr>
        <p:spPr>
          <a:xfrm>
            <a:off x="1112468" y="1236049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6" name="对角圆角矩形 53"/>
          <p:cNvSpPr/>
          <p:nvPr>
            <p:custDataLst>
              <p:tags r:id="rId7"/>
            </p:custDataLst>
          </p:nvPr>
        </p:nvSpPr>
        <p:spPr>
          <a:xfrm>
            <a:off x="1112468" y="1099950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88" name="直角三角形 54"/>
          <p:cNvSpPr/>
          <p:nvPr>
            <p:custDataLst>
              <p:tags r:id="rId8"/>
            </p:custDataLst>
          </p:nvPr>
        </p:nvSpPr>
        <p:spPr>
          <a:xfrm>
            <a:off x="1652125" y="1100627"/>
            <a:ext cx="81253" cy="13542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0" name="文本框 56"/>
          <p:cNvSpPr txBox="1"/>
          <p:nvPr>
            <p:custDataLst>
              <p:tags r:id="rId9"/>
            </p:custDataLst>
          </p:nvPr>
        </p:nvSpPr>
        <p:spPr>
          <a:xfrm>
            <a:off x="1687335" y="1239435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品牌A：市场份额30%，主要产品为中高端PVC地板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2" name="对角圆角矩形 5"/>
          <p:cNvSpPr/>
          <p:nvPr>
            <p:custDataLst>
              <p:tags r:id="rId10"/>
            </p:custDataLst>
          </p:nvPr>
        </p:nvSpPr>
        <p:spPr>
          <a:xfrm>
            <a:off x="1112468" y="2284893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4" name="对角圆角矩形 6"/>
          <p:cNvSpPr/>
          <p:nvPr>
            <p:custDataLst>
              <p:tags r:id="rId11"/>
            </p:custDataLst>
          </p:nvPr>
        </p:nvSpPr>
        <p:spPr>
          <a:xfrm>
            <a:off x="1112468" y="2148794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6" name="直角三角形 7"/>
          <p:cNvSpPr/>
          <p:nvPr>
            <p:custDataLst>
              <p:tags r:id="rId12"/>
            </p:custDataLst>
          </p:nvPr>
        </p:nvSpPr>
        <p:spPr>
          <a:xfrm>
            <a:off x="1652125" y="2149471"/>
            <a:ext cx="81253" cy="13542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498" name="文本框 8"/>
          <p:cNvSpPr txBox="1"/>
          <p:nvPr>
            <p:custDataLst>
              <p:tags r:id="rId13"/>
            </p:custDataLst>
          </p:nvPr>
        </p:nvSpPr>
        <p:spPr>
          <a:xfrm>
            <a:off x="1687335" y="2295050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品牌B：市场份额25%，主要产品为中低端PVC地板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0" name="对角圆角矩形 9"/>
          <p:cNvSpPr/>
          <p:nvPr>
            <p:custDataLst>
              <p:tags r:id="rId14"/>
            </p:custDataLst>
          </p:nvPr>
        </p:nvSpPr>
        <p:spPr>
          <a:xfrm>
            <a:off x="1112468" y="4382581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2" name="对角圆角矩形 10"/>
          <p:cNvSpPr/>
          <p:nvPr>
            <p:custDataLst>
              <p:tags r:id="rId15"/>
            </p:custDataLst>
          </p:nvPr>
        </p:nvSpPr>
        <p:spPr>
          <a:xfrm>
            <a:off x="1112468" y="4246482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4" name="直角三角形 11"/>
          <p:cNvSpPr/>
          <p:nvPr>
            <p:custDataLst>
              <p:tags r:id="rId16"/>
            </p:custDataLst>
          </p:nvPr>
        </p:nvSpPr>
        <p:spPr>
          <a:xfrm>
            <a:off x="1652125" y="4247159"/>
            <a:ext cx="81253" cy="13542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06" name="文本框 12"/>
          <p:cNvSpPr txBox="1"/>
          <p:nvPr>
            <p:custDataLst>
              <p:tags r:id="rId17"/>
            </p:custDataLst>
          </p:nvPr>
        </p:nvSpPr>
        <p:spPr>
          <a:xfrm>
            <a:off x="1687335" y="4392737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品牌D：市场份额15%，主要产品为中高端PVC地板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08" name="对角圆角矩形 14"/>
          <p:cNvSpPr/>
          <p:nvPr>
            <p:custDataLst>
              <p:tags r:id="rId18"/>
            </p:custDataLst>
          </p:nvPr>
        </p:nvSpPr>
        <p:spPr>
          <a:xfrm>
            <a:off x="1112468" y="5431425"/>
            <a:ext cx="9967851" cy="7468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10" name="对角圆角矩形 18"/>
          <p:cNvSpPr/>
          <p:nvPr>
            <p:custDataLst>
              <p:tags r:id="rId19"/>
            </p:custDataLst>
          </p:nvPr>
        </p:nvSpPr>
        <p:spPr>
          <a:xfrm>
            <a:off x="1112468" y="5295325"/>
            <a:ext cx="539294" cy="51460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12" name="直角三角形 19"/>
          <p:cNvSpPr/>
          <p:nvPr>
            <p:custDataLst>
              <p:tags r:id="rId20"/>
            </p:custDataLst>
          </p:nvPr>
        </p:nvSpPr>
        <p:spPr>
          <a:xfrm>
            <a:off x="1652125" y="5296003"/>
            <a:ext cx="81253" cy="13542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514" name="文本框 20"/>
          <p:cNvSpPr txBox="1"/>
          <p:nvPr>
            <p:custDataLst>
              <p:tags r:id="rId21"/>
            </p:custDataLst>
          </p:nvPr>
        </p:nvSpPr>
        <p:spPr>
          <a:xfrm>
            <a:off x="1687335" y="5441581"/>
            <a:ext cx="9132187" cy="73398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其他品牌：市场份额10%，主要产品为中低端PVC地板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品牌口碑评价</a:t>
            </a:r>
            <a:endParaRPr lang="zh-CN" altLang="en-US"/>
          </a:p>
        </p:txBody>
      </p:sp>
      <p:sp>
        <p:nvSpPr>
          <p:cNvPr id="105056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6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6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6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6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7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7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7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7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7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8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58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8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8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8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9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9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9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9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品牌知名度：消费者对品牌的认知度和信任度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价格合理性：产品的价格与消费者期望值的匹配程度，以及与其他品牌相比的性价比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售后服务：品牌的售后服务态度、响应速度和解决问题能力等方面的评价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产品质量：产品的耐用性、环保性、舒适性等方面的评价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品牌选择建议</a:t>
            </a:r>
            <a:endParaRPr lang="zh-CN" altLang="en-US"/>
          </a:p>
        </p:txBody>
      </p:sp>
      <p:sp>
        <p:nvSpPr>
          <p:cNvPr id="10506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根据预算和需求选择合适的品牌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比较各品牌的产品质量和售后服务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参考其他消费者的评价和反馈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考虑品牌的知名度和信誉度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73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PVC地板性能对比</a:t>
            </a:r>
            <a:endParaRPr lang="zh-CN" altLang="en-US"/>
          </a:p>
        </p:txBody>
      </p:sp>
      <p:sp>
        <p:nvSpPr>
          <p:cNvPr id="105073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耐磨性能</a:t>
            </a:r>
            <a:endParaRPr lang="zh-CN" altLang="en-US"/>
          </a:p>
        </p:txBody>
      </p:sp>
      <p:sp>
        <p:nvSpPr>
          <p:cNvPr id="10510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PVC地板的耐磨性能主要取决于其表面的耐磨层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58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耐磨层越厚，耐磨性能越好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6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耐磨性能好的PVC地板可以使用更长时间，减少更换频率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70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耐磨性能差的PVC地板容易磨损，影响美观和使用寿命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7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防滑性能</a:t>
            </a:r>
            <a:endParaRPr lang="zh-CN" altLang="en-US"/>
          </a:p>
        </p:txBody>
      </p:sp>
      <p:sp>
        <p:nvSpPr>
          <p:cNvPr id="10511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26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34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PVC地板的防滑性能主要取决于其表面的纹理和材质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防滑性能差的PVC地板可能会导致滑倒和跌倒，特别是在潮湿或油腻的环境中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1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46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54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选择防滑性能好的PVC地板可以提高安全性，特别是在公共场所和家庭中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防滑性能好的PVC地板可以有效减少滑倒和跌倒的风险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环保性能</a:t>
            </a:r>
            <a:endParaRPr lang="zh-CN" altLang="en-US"/>
          </a:p>
        </p:txBody>
      </p:sp>
      <p:sp>
        <p:nvSpPr>
          <p:cNvPr id="1051206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08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10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12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PVC地板可以回收利用，减少废弃物的产生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14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16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18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20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PVC地板的主要原料是聚氯乙烯，是一种环保材料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22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24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26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28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PVC地板在生产过程中不会产生有害气体和废水，对环境友好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30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32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34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236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PVC地板在使用过程中不会释放有害物质，对人体健康无害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抗菌性能</a:t>
            </a:r>
            <a:endParaRPr lang="zh-CN" altLang="en-US"/>
          </a:p>
        </p:txBody>
      </p:sp>
      <p:sp>
        <p:nvSpPr>
          <p:cNvPr id="1051282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284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286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288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29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抗菌原理：通过添加抗菌剂，使地板表面具有抗菌效果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29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PVC地板的抗菌性能：有效抑制细菌滋生，保持室内卫生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29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抗菌效果：能有效抵抗金黄色葡萄球菌、大肠杆菌等常见细菌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29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抗菌持久性：抗菌性能持久，不会因为磨损或清洗而减弱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34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PVC地板材质分析</a:t>
            </a:r>
            <a:endParaRPr lang="zh-CN" altLang="en-US"/>
          </a:p>
        </p:txBody>
      </p:sp>
      <p:sp>
        <p:nvSpPr>
          <p:cNvPr id="105134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PVC材质的特点</a:t>
            </a:r>
            <a:endParaRPr lang="zh-CN" altLang="en-US"/>
          </a:p>
        </p:txBody>
      </p:sp>
      <p:sp>
        <p:nvSpPr>
          <p:cNvPr id="105166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6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6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7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7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7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7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7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8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8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8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68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8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9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9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9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9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9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70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环保性：PVC地板采用环保材料制成，可回收利用，对环境友好。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易清洁：PVC地板易于清洁，维护简单，节省时间和精力。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防滑性：PVC地板表面经过特殊处理，具有防滑性能，减少滑倒风险。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耐磨性：PVC地板具有优良的耐磨性能，适用于人流量大的场所。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https://d.book118.com/188002122011006030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9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5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PVC地板的品牌和性能对比</vt:lpstr>
      <vt:lpstr>目录</vt:lpstr>
      <vt:lpstr>PVC地板品牌概览</vt:lpstr>
      <vt:lpstr>国内外知名品牌</vt:lpstr>
      <vt:lpstr>品牌市场份额</vt:lpstr>
      <vt:lpstr>品牌口碑评价</vt:lpstr>
      <vt:lpstr>品牌选择建议</vt:lpstr>
      <vt:lpstr>PVC地板性能对比</vt:lpstr>
      <vt:lpstr>耐磨性能</vt:lpstr>
      <vt:lpstr>防滑性能</vt:lpstr>
      <vt:lpstr>环保性能</vt:lpstr>
      <vt:lpstr>抗菌性能</vt:lpstr>
      <vt:lpstr>PVC地板材质分析</vt:lpstr>
      <vt:lpstr>PVC材质的特点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2024-09-06T06:05:00.774</cp:lastPrinted>
  <dcterms:created xsi:type="dcterms:W3CDTF">2024-09-05T22:05:00Z</dcterms:created>
  <dcterms:modified xsi:type="dcterms:W3CDTF">2024-09-05T22:05:03Z</dcterms:modified>
</cp:coreProperties>
</file>