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slideMaster" Target="../slideMasters/slideMaster2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tags" Target="../tags/tag63.xml" /><Relationship Id="rId20" Type="http://schemas.openxmlformats.org/officeDocument/2006/relationships/tags" Target="../tags/tag81.xml" /><Relationship Id="rId21" Type="http://schemas.openxmlformats.org/officeDocument/2006/relationships/tags" Target="../tags/tag82.xml" /><Relationship Id="rId22" Type="http://schemas.openxmlformats.org/officeDocument/2006/relationships/tags" Target="../tags/tag83.xml" /><Relationship Id="rId23" Type="http://schemas.openxmlformats.org/officeDocument/2006/relationships/tags" Target="../tags/tag84.xml" /><Relationship Id="rId24" Type="http://schemas.openxmlformats.org/officeDocument/2006/relationships/tags" Target="../tags/tag85.xml" /><Relationship Id="rId25" Type="http://schemas.openxmlformats.org/officeDocument/2006/relationships/tags" Target="../tags/tag86.xml" /><Relationship Id="rId26" Type="http://schemas.openxmlformats.org/officeDocument/2006/relationships/tags" Target="../tags/tag87.xml" /><Relationship Id="rId27" Type="http://schemas.openxmlformats.org/officeDocument/2006/relationships/tags" Target="../tags/tag88.xml" /><Relationship Id="rId28" Type="http://schemas.openxmlformats.org/officeDocument/2006/relationships/tags" Target="../tags/tag89.xml" /><Relationship Id="rId29" Type="http://schemas.openxmlformats.org/officeDocument/2006/relationships/tags" Target="../tags/tag90.xml" /><Relationship Id="rId3" Type="http://schemas.openxmlformats.org/officeDocument/2006/relationships/tags" Target="../tags/tag64.xml" /><Relationship Id="rId30" Type="http://schemas.openxmlformats.org/officeDocument/2006/relationships/tags" Target="../tags/tag91.xml" /><Relationship Id="rId31" Type="http://schemas.openxmlformats.org/officeDocument/2006/relationships/tags" Target="../tags/tag92.xml" /><Relationship Id="rId32" Type="http://schemas.openxmlformats.org/officeDocument/2006/relationships/tags" Target="../tags/tag93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32" Type="http://schemas.openxmlformats.org/officeDocument/2006/relationships/tags" Target="../tags/tag125.xml" /><Relationship Id="rId33" Type="http://schemas.openxmlformats.org/officeDocument/2006/relationships/tags" Target="../tags/tag126.xml" /><Relationship Id="rId34" Type="http://schemas.openxmlformats.org/officeDocument/2006/relationships/tags" Target="../tags/tag127.xml" /><Relationship Id="rId35" Type="http://schemas.openxmlformats.org/officeDocument/2006/relationships/tags" Target="../tags/tag128.xml" /><Relationship Id="rId36" Type="http://schemas.openxmlformats.org/officeDocument/2006/relationships/tags" Target="../tags/tag129.xml" /><Relationship Id="rId37" Type="http://schemas.openxmlformats.org/officeDocument/2006/relationships/tags" Target="../tags/tag130.xml" /><Relationship Id="rId38" Type="http://schemas.openxmlformats.org/officeDocument/2006/relationships/tags" Target="../tags/tag131.xml" /><Relationship Id="rId39" Type="http://schemas.openxmlformats.org/officeDocument/2006/relationships/tags" Target="../tags/tag132.xml" /><Relationship Id="rId4" Type="http://schemas.openxmlformats.org/officeDocument/2006/relationships/tags" Target="../tags/tag97.xml" /><Relationship Id="rId40" Type="http://schemas.openxmlformats.org/officeDocument/2006/relationships/tags" Target="../tags/tag133.xml" /><Relationship Id="rId41" Type="http://schemas.openxmlformats.org/officeDocument/2006/relationships/tags" Target="../tags/tag134.xml" /><Relationship Id="rId42" Type="http://schemas.openxmlformats.org/officeDocument/2006/relationships/tags" Target="../tags/tag135.xml" /><Relationship Id="rId43" Type="http://schemas.openxmlformats.org/officeDocument/2006/relationships/tags" Target="../tags/tag136.xml" /><Relationship Id="rId44" Type="http://schemas.openxmlformats.org/officeDocument/2006/relationships/tags" Target="../tags/tag137.xml" /><Relationship Id="rId45" Type="http://schemas.openxmlformats.org/officeDocument/2006/relationships/tags" Target="../tags/tag138.xml" /><Relationship Id="rId46" Type="http://schemas.openxmlformats.org/officeDocument/2006/relationships/tags" Target="../tags/tag139.xml" /><Relationship Id="rId47" Type="http://schemas.openxmlformats.org/officeDocument/2006/relationships/tags" Target="../tags/tag140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33" Type="http://schemas.openxmlformats.org/officeDocument/2006/relationships/tags" Target="../tags/tag213.xml" /><Relationship Id="rId34" Type="http://schemas.openxmlformats.org/officeDocument/2006/relationships/tags" Target="../tags/tag214.xml" /><Relationship Id="rId35" Type="http://schemas.openxmlformats.org/officeDocument/2006/relationships/tags" Target="../tags/tag215.xml" /><Relationship Id="rId36" Type="http://schemas.openxmlformats.org/officeDocument/2006/relationships/tags" Target="../tags/tag216.xml" /><Relationship Id="rId37" Type="http://schemas.openxmlformats.org/officeDocument/2006/relationships/tags" Target="../tags/tag217.xml" /><Relationship Id="rId38" Type="http://schemas.openxmlformats.org/officeDocument/2006/relationships/tags" Target="../tags/tag218.xml" /><Relationship Id="rId39" Type="http://schemas.openxmlformats.org/officeDocument/2006/relationships/tags" Target="../tags/tag219.xml" /><Relationship Id="rId4" Type="http://schemas.openxmlformats.org/officeDocument/2006/relationships/tags" Target="../tags/tag184.xml" /><Relationship Id="rId40" Type="http://schemas.openxmlformats.org/officeDocument/2006/relationships/tags" Target="../tags/tag220.xml" /><Relationship Id="rId41" Type="http://schemas.openxmlformats.org/officeDocument/2006/relationships/tags" Target="../tags/tag221.xml" /><Relationship Id="rId42" Type="http://schemas.openxmlformats.org/officeDocument/2006/relationships/tags" Target="../tags/tag222.xml" /><Relationship Id="rId43" Type="http://schemas.openxmlformats.org/officeDocument/2006/relationships/tags" Target="../tags/tag223.xml" /><Relationship Id="rId44" Type="http://schemas.openxmlformats.org/officeDocument/2006/relationships/tags" Target="../tags/tag224.xml" /><Relationship Id="rId45" Type="http://schemas.openxmlformats.org/officeDocument/2006/relationships/tags" Target="../tags/tag225.xml" /><Relationship Id="rId46" Type="http://schemas.openxmlformats.org/officeDocument/2006/relationships/tags" Target="../tags/tag226.xml" /><Relationship Id="rId47" Type="http://schemas.openxmlformats.org/officeDocument/2006/relationships/tags" Target="../tags/tag227.xml" /><Relationship Id="rId48" Type="http://schemas.openxmlformats.org/officeDocument/2006/relationships/tags" Target="../tags/tag228.xml" /><Relationship Id="rId49" Type="http://schemas.openxmlformats.org/officeDocument/2006/relationships/tags" Target="../tags/tag229.xml" /><Relationship Id="rId5" Type="http://schemas.openxmlformats.org/officeDocument/2006/relationships/tags" Target="../tags/tag185.xml" /><Relationship Id="rId50" Type="http://schemas.openxmlformats.org/officeDocument/2006/relationships/tags" Target="../tags/tag230.xml" /><Relationship Id="rId51" Type="http://schemas.openxmlformats.org/officeDocument/2006/relationships/tags" Target="../tags/tag231.xml" /><Relationship Id="rId52" Type="http://schemas.openxmlformats.org/officeDocument/2006/relationships/tags" Target="../tags/tag232.xml" /><Relationship Id="rId53" Type="http://schemas.openxmlformats.org/officeDocument/2006/relationships/tags" Target="../tags/tag233.xml" /><Relationship Id="rId54" Type="http://schemas.openxmlformats.org/officeDocument/2006/relationships/tags" Target="../tags/tag234.xml" /><Relationship Id="rId55" Type="http://schemas.openxmlformats.org/officeDocument/2006/relationships/tags" Target="../tags/tag235.xml" /><Relationship Id="rId56" Type="http://schemas.openxmlformats.org/officeDocument/2006/relationships/tags" Target="../tags/tag236.xml" /><Relationship Id="rId57" Type="http://schemas.openxmlformats.org/officeDocument/2006/relationships/slideMaster" Target="../slideMasters/slideMaster2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9E03D-9DE8-4842-9A70-376DBDB9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2689B-2F72-4207-9A00-30D8D2687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ADE18-0916-4CA0-8926-EE49BEAC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EC935-48CE-4C4C-9E77-5CB863A4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BC71C-3CF5-44B1-A66F-055790671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44FC1-BB54-402C-8768-DDFE5A2A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64DCA-7BF9-4807-AC3E-3B345DA1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8DFE2-0899-4FBD-9E08-366785AF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D159-7C06-409D-AD91-5ECEC7A2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3419-3CA8-4634-A40E-A163A826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048F4-269C-4355-8298-7B9E8FD2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649-2186&amp;734" descr="preencoded.png"/>
          <p:cNvSpPr/>
          <p:nvPr>
            <p:custDataLst>
              <p:tags r:id="rId1"/>
            </p:custDataLst>
          </p:nvPr>
        </p:nvSpPr>
        <p:spPr>
          <a:xfrm>
            <a:off x="9625407" y="914400"/>
            <a:ext cx="2566593" cy="2615184"/>
          </a:xfrm>
          <a:custGeom>
            <a:gdLst>
              <a:gd name="connsiteX0" fmla="*/ 0 w 2566593"/>
              <a:gd name="connsiteY0" fmla="*/ 0 h 2615184"/>
              <a:gd name="connsiteX1" fmla="*/ 2566593 w 2566593"/>
              <a:gd name="connsiteY1" fmla="*/ 0 h 2615184"/>
              <a:gd name="connsiteX2" fmla="*/ 2566593 w 2566593"/>
              <a:gd name="connsiteY2" fmla="*/ 2615184 h 2615184"/>
              <a:gd name="connsiteX3" fmla="*/ 0 w 2566593"/>
              <a:gd name="connsiteY3" fmla="*/ 2615184 h 2615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6593" h="2615184">
                <a:moveTo>
                  <a:pt x="0" y="0"/>
                </a:moveTo>
                <a:lnTo>
                  <a:pt x="2566593" y="0"/>
                </a:lnTo>
                <a:lnTo>
                  <a:pt x="2566593" y="2615184"/>
                </a:lnTo>
                <a:lnTo>
                  <a:pt x="0" y="2615184"/>
                </a:lnTo>
                <a:close/>
              </a:path>
            </a:pathLst>
          </a:custGeom>
          <a:gradFill>
            <a:gsLst>
              <a:gs pos="19361">
                <a:schemeClr val="accent2"/>
              </a:gs>
              <a:gs pos="100000">
                <a:schemeClr val="accent3">
                  <a:lumMod val="20000"/>
                  <a:lumOff val="80000"/>
                  <a:alpha val="0"/>
                </a:schemeClr>
              </a:gs>
            </a:gsLst>
            <a:lin ang="0" scaled="1"/>
          </a:gra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Ellipse 37-2186&amp;742" descr="preencoded.png"/>
          <p:cNvSpPr/>
          <p:nvPr>
            <p:custDataLst>
              <p:tags r:id="rId2"/>
            </p:custDataLst>
          </p:nvPr>
        </p:nvSpPr>
        <p:spPr>
          <a:xfrm>
            <a:off x="7388352" y="5979504"/>
            <a:ext cx="1892808" cy="878496"/>
          </a:xfrm>
          <a:custGeom>
            <a:gdLst>
              <a:gd name="connsiteX0" fmla="*/ 946404 w 1892808"/>
              <a:gd name="connsiteY0" fmla="*/ 878496 h 878496"/>
              <a:gd name="connsiteX1" fmla="*/ 0 w 1892808"/>
              <a:gd name="connsiteY1" fmla="*/ 878496 h 878496"/>
              <a:gd name="connsiteX2" fmla="*/ 72041 w 1892808"/>
              <a:gd name="connsiteY2" fmla="*/ 542310 h 878496"/>
              <a:gd name="connsiteX3" fmla="*/ 277195 w 1892808"/>
              <a:gd name="connsiteY3" fmla="*/ 257306 h 878496"/>
              <a:gd name="connsiteX4" fmla="*/ 584231 w 1892808"/>
              <a:gd name="connsiteY4" fmla="*/ 66872 h 878496"/>
              <a:gd name="connsiteX5" fmla="*/ 946404 w 1892808"/>
              <a:gd name="connsiteY5" fmla="*/ 0 h 878496"/>
              <a:gd name="connsiteX6" fmla="*/ 1308578 w 1892808"/>
              <a:gd name="connsiteY6" fmla="*/ 66872 h 878496"/>
              <a:gd name="connsiteX7" fmla="*/ 1615607 w 1892808"/>
              <a:gd name="connsiteY7" fmla="*/ 257306 h 878496"/>
              <a:gd name="connsiteX8" fmla="*/ 1820767 w 1892808"/>
              <a:gd name="connsiteY8" fmla="*/ 542310 h 878496"/>
              <a:gd name="connsiteX9" fmla="*/ 1892808 w 1892808"/>
              <a:gd name="connsiteY9" fmla="*/ 878496 h 878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92808" h="878496">
                <a:moveTo>
                  <a:pt x="946404" y="878496"/>
                </a:moveTo>
                <a:lnTo>
                  <a:pt x="0" y="878496"/>
                </a:lnTo>
                <a:cubicBezTo>
                  <a:pt x="0" y="763130"/>
                  <a:pt x="24479" y="648894"/>
                  <a:pt x="72041" y="542310"/>
                </a:cubicBezTo>
                <a:cubicBezTo>
                  <a:pt x="119602" y="435727"/>
                  <a:pt x="189314" y="338882"/>
                  <a:pt x="277195" y="257306"/>
                </a:cubicBezTo>
                <a:cubicBezTo>
                  <a:pt x="365077" y="175730"/>
                  <a:pt x="469408" y="111020"/>
                  <a:pt x="584231" y="66872"/>
                </a:cubicBezTo>
                <a:cubicBezTo>
                  <a:pt x="699053" y="22723"/>
                  <a:pt x="822120" y="0"/>
                  <a:pt x="946404" y="0"/>
                </a:cubicBezTo>
                <a:cubicBezTo>
                  <a:pt x="1070688" y="0"/>
                  <a:pt x="1193755" y="22723"/>
                  <a:pt x="1308578" y="66872"/>
                </a:cubicBezTo>
                <a:cubicBezTo>
                  <a:pt x="1423404" y="111020"/>
                  <a:pt x="1527725" y="175730"/>
                  <a:pt x="1615607" y="257306"/>
                </a:cubicBezTo>
                <a:cubicBezTo>
                  <a:pt x="1703489" y="338881"/>
                  <a:pt x="1773206" y="435727"/>
                  <a:pt x="1820767" y="542310"/>
                </a:cubicBezTo>
                <a:cubicBezTo>
                  <a:pt x="1868329" y="648894"/>
                  <a:pt x="1892808" y="763130"/>
                  <a:pt x="1892808" y="878496"/>
                </a:cubicBezTo>
                <a:close/>
              </a:path>
            </a:pathLst>
          </a:custGeom>
          <a:solidFill>
            <a:schemeClr val="accent2">
              <a:alpha val="18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任意多边形: 形状 78" descr="preencoded.png"/>
          <p:cNvSpPr/>
          <p:nvPr>
            <p:custDataLst>
              <p:tags r:id="rId3"/>
            </p:custDataLst>
          </p:nvPr>
        </p:nvSpPr>
        <p:spPr>
          <a:xfrm>
            <a:off x="1" y="0"/>
            <a:ext cx="2095873" cy="914400"/>
          </a:xfrm>
          <a:custGeom>
            <a:gdLst>
              <a:gd name="connsiteX0" fmla="*/ 0 w 2095873"/>
              <a:gd name="connsiteY0" fmla="*/ 0 h 914400"/>
              <a:gd name="connsiteX1" fmla="*/ 2095873 w 2095873"/>
              <a:gd name="connsiteY1" fmla="*/ 0 h 914400"/>
              <a:gd name="connsiteX2" fmla="*/ 2042749 w 2095873"/>
              <a:gd name="connsiteY2" fmla="*/ 112323 h 914400"/>
              <a:gd name="connsiteX3" fmla="*/ 1777581 w 2095873"/>
              <a:gd name="connsiteY3" fmla="*/ 469891 h 914400"/>
              <a:gd name="connsiteX4" fmla="*/ 1285340 w 2095873"/>
              <a:gd name="connsiteY4" fmla="*/ 798876 h 914400"/>
              <a:gd name="connsiteX5" fmla="*/ 704689 w 2095873"/>
              <a:gd name="connsiteY5" fmla="*/ 914400 h 914400"/>
              <a:gd name="connsiteX6" fmla="*/ 124042 w 2095873"/>
              <a:gd name="connsiteY6" fmla="*/ 798876 h 914400"/>
              <a:gd name="connsiteX7" fmla="*/ 0 w 2095873"/>
              <a:gd name="connsiteY7" fmla="*/ 740186 h 914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5873" h="914400">
                <a:moveTo>
                  <a:pt x="0" y="0"/>
                </a:moveTo>
                <a:lnTo>
                  <a:pt x="2095873" y="0"/>
                </a:lnTo>
                <a:lnTo>
                  <a:pt x="2042749" y="112323"/>
                </a:lnTo>
                <a:cubicBezTo>
                  <a:pt x="1972540" y="243663"/>
                  <a:pt x="1883256" y="364196"/>
                  <a:pt x="1777581" y="469891"/>
                </a:cubicBezTo>
                <a:cubicBezTo>
                  <a:pt x="1636694" y="610818"/>
                  <a:pt x="1469423" y="722607"/>
                  <a:pt x="1285340" y="798876"/>
                </a:cubicBezTo>
                <a:cubicBezTo>
                  <a:pt x="1101249" y="875144"/>
                  <a:pt x="903945" y="914400"/>
                  <a:pt x="704689" y="914400"/>
                </a:cubicBezTo>
                <a:cubicBezTo>
                  <a:pt x="505434" y="914400"/>
                  <a:pt x="308130" y="875144"/>
                  <a:pt x="124042" y="798876"/>
                </a:cubicBezTo>
                <a:lnTo>
                  <a:pt x="0" y="740186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椭圆 53"/>
          <p:cNvSpPr/>
          <p:nvPr>
            <p:custDataLst>
              <p:tags r:id="rId4"/>
            </p:custDataLst>
          </p:nvPr>
        </p:nvSpPr>
        <p:spPr>
          <a:xfrm>
            <a:off x="9775190" y="44437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椭圆 54"/>
          <p:cNvSpPr/>
          <p:nvPr>
            <p:custDataLst>
              <p:tags r:id="rId5"/>
            </p:custDataLst>
          </p:nvPr>
        </p:nvSpPr>
        <p:spPr>
          <a:xfrm>
            <a:off x="10154285" y="4436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椭圆 55"/>
          <p:cNvSpPr/>
          <p:nvPr>
            <p:custDataLst>
              <p:tags r:id="rId6"/>
            </p:custDataLst>
          </p:nvPr>
        </p:nvSpPr>
        <p:spPr>
          <a:xfrm>
            <a:off x="10533380" y="4428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椭圆 56"/>
          <p:cNvSpPr/>
          <p:nvPr>
            <p:custDataLst>
              <p:tags r:id="rId7"/>
            </p:custDataLst>
          </p:nvPr>
        </p:nvSpPr>
        <p:spPr>
          <a:xfrm>
            <a:off x="10912475" y="4436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椭圆 57"/>
          <p:cNvSpPr/>
          <p:nvPr>
            <p:custDataLst>
              <p:tags r:id="rId8"/>
            </p:custDataLst>
          </p:nvPr>
        </p:nvSpPr>
        <p:spPr>
          <a:xfrm>
            <a:off x="11291570" y="4428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>
            <p:custDataLst>
              <p:tags r:id="rId9"/>
            </p:custDataLst>
          </p:nvPr>
        </p:nvSpPr>
        <p:spPr>
          <a:xfrm>
            <a:off x="11670665" y="44437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椭圆 47"/>
          <p:cNvSpPr/>
          <p:nvPr>
            <p:custDataLst>
              <p:tags r:id="rId10"/>
            </p:custDataLst>
          </p:nvPr>
        </p:nvSpPr>
        <p:spPr>
          <a:xfrm>
            <a:off x="9775190" y="482282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椭圆 48"/>
          <p:cNvSpPr/>
          <p:nvPr>
            <p:custDataLst>
              <p:tags r:id="rId11"/>
            </p:custDataLst>
          </p:nvPr>
        </p:nvSpPr>
        <p:spPr>
          <a:xfrm>
            <a:off x="10154285" y="4815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椭圆 49"/>
          <p:cNvSpPr/>
          <p:nvPr>
            <p:custDataLst>
              <p:tags r:id="rId12"/>
            </p:custDataLst>
          </p:nvPr>
        </p:nvSpPr>
        <p:spPr>
          <a:xfrm>
            <a:off x="10533380" y="4807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椭圆 50"/>
          <p:cNvSpPr/>
          <p:nvPr>
            <p:custDataLst>
              <p:tags r:id="rId13"/>
            </p:custDataLst>
          </p:nvPr>
        </p:nvSpPr>
        <p:spPr>
          <a:xfrm>
            <a:off x="10912475" y="4815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椭圆 51"/>
          <p:cNvSpPr/>
          <p:nvPr>
            <p:custDataLst>
              <p:tags r:id="rId14"/>
            </p:custDataLst>
          </p:nvPr>
        </p:nvSpPr>
        <p:spPr>
          <a:xfrm>
            <a:off x="11291570" y="4807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椭圆 52"/>
          <p:cNvSpPr/>
          <p:nvPr>
            <p:custDataLst>
              <p:tags r:id="rId15"/>
            </p:custDataLst>
          </p:nvPr>
        </p:nvSpPr>
        <p:spPr>
          <a:xfrm>
            <a:off x="11670665" y="482282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/>
          <p:cNvSpPr/>
          <p:nvPr>
            <p:custDataLst>
              <p:tags r:id="rId16"/>
            </p:custDataLst>
          </p:nvPr>
        </p:nvSpPr>
        <p:spPr>
          <a:xfrm>
            <a:off x="9775190" y="52019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/>
          <p:cNvSpPr/>
          <p:nvPr>
            <p:custDataLst>
              <p:tags r:id="rId17"/>
            </p:custDataLst>
          </p:nvPr>
        </p:nvSpPr>
        <p:spPr>
          <a:xfrm>
            <a:off x="10154285" y="51943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椭圆 43"/>
          <p:cNvSpPr/>
          <p:nvPr>
            <p:custDataLst>
              <p:tags r:id="rId18"/>
            </p:custDataLst>
          </p:nvPr>
        </p:nvSpPr>
        <p:spPr>
          <a:xfrm>
            <a:off x="10533380" y="518668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9"/>
            </p:custDataLst>
          </p:nvPr>
        </p:nvSpPr>
        <p:spPr>
          <a:xfrm>
            <a:off x="10912475" y="51943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/>
          <p:cNvSpPr/>
          <p:nvPr>
            <p:custDataLst>
              <p:tags r:id="rId20"/>
            </p:custDataLst>
          </p:nvPr>
        </p:nvSpPr>
        <p:spPr>
          <a:xfrm>
            <a:off x="11291570" y="518668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/>
          <p:cNvSpPr/>
          <p:nvPr>
            <p:custDataLst>
              <p:tags r:id="rId21"/>
            </p:custDataLst>
          </p:nvPr>
        </p:nvSpPr>
        <p:spPr>
          <a:xfrm>
            <a:off x="11670665" y="52019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22"/>
            </p:custDataLst>
          </p:nvPr>
        </p:nvSpPr>
        <p:spPr>
          <a:xfrm>
            <a:off x="9775190" y="55810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/>
          <p:cNvSpPr/>
          <p:nvPr>
            <p:custDataLst>
              <p:tags r:id="rId23"/>
            </p:custDataLst>
          </p:nvPr>
        </p:nvSpPr>
        <p:spPr>
          <a:xfrm>
            <a:off x="10154285" y="55733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椭圆 37"/>
          <p:cNvSpPr/>
          <p:nvPr>
            <p:custDataLst>
              <p:tags r:id="rId24"/>
            </p:custDataLst>
          </p:nvPr>
        </p:nvSpPr>
        <p:spPr>
          <a:xfrm>
            <a:off x="10533380" y="556577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/>
          <p:cNvSpPr/>
          <p:nvPr>
            <p:custDataLst>
              <p:tags r:id="rId25"/>
            </p:custDataLst>
          </p:nvPr>
        </p:nvSpPr>
        <p:spPr>
          <a:xfrm>
            <a:off x="10912475" y="55733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椭圆 39"/>
          <p:cNvSpPr/>
          <p:nvPr>
            <p:custDataLst>
              <p:tags r:id="rId26"/>
            </p:custDataLst>
          </p:nvPr>
        </p:nvSpPr>
        <p:spPr>
          <a:xfrm>
            <a:off x="11291570" y="556577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/>
          <p:cNvSpPr/>
          <p:nvPr>
            <p:custDataLst>
              <p:tags r:id="rId27"/>
            </p:custDataLst>
          </p:nvPr>
        </p:nvSpPr>
        <p:spPr>
          <a:xfrm>
            <a:off x="11670665" y="55810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28"/>
            </p:custDataLst>
          </p:nvPr>
        </p:nvSpPr>
        <p:spPr>
          <a:xfrm>
            <a:off x="9775190" y="5960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29"/>
            </p:custDataLst>
          </p:nvPr>
        </p:nvSpPr>
        <p:spPr>
          <a:xfrm>
            <a:off x="10154285" y="5952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30"/>
            </p:custDataLst>
          </p:nvPr>
        </p:nvSpPr>
        <p:spPr>
          <a:xfrm>
            <a:off x="10533380" y="594487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>
            <p:custDataLst>
              <p:tags r:id="rId31"/>
            </p:custDataLst>
          </p:nvPr>
        </p:nvSpPr>
        <p:spPr>
          <a:xfrm>
            <a:off x="10912475" y="5952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>
            <p:custDataLst>
              <p:tags r:id="rId32"/>
            </p:custDataLst>
          </p:nvPr>
        </p:nvSpPr>
        <p:spPr>
          <a:xfrm>
            <a:off x="11291570" y="594487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>
            <p:custDataLst>
              <p:tags r:id="rId33"/>
            </p:custDataLst>
          </p:nvPr>
        </p:nvSpPr>
        <p:spPr>
          <a:xfrm>
            <a:off x="11670665" y="5960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775190" y="6339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10154285" y="6331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36"/>
            </p:custDataLst>
          </p:nvPr>
        </p:nvSpPr>
        <p:spPr>
          <a:xfrm>
            <a:off x="10533380" y="632396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10912475" y="6331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>
            <p:custDataLst>
              <p:tags r:id="rId38"/>
            </p:custDataLst>
          </p:nvPr>
        </p:nvSpPr>
        <p:spPr>
          <a:xfrm>
            <a:off x="11291570" y="632396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39"/>
            </p:custDataLst>
          </p:nvPr>
        </p:nvSpPr>
        <p:spPr>
          <a:xfrm>
            <a:off x="11670665" y="6339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椭圆 71"/>
          <p:cNvSpPr/>
          <p:nvPr>
            <p:custDataLst>
              <p:tags r:id="rId40"/>
            </p:custDataLst>
          </p:nvPr>
        </p:nvSpPr>
        <p:spPr>
          <a:xfrm>
            <a:off x="290195" y="2794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椭圆 72"/>
          <p:cNvSpPr/>
          <p:nvPr>
            <p:custDataLst>
              <p:tags r:id="rId41"/>
            </p:custDataLst>
          </p:nvPr>
        </p:nvSpPr>
        <p:spPr>
          <a:xfrm>
            <a:off x="669290" y="2870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椭圆 73"/>
          <p:cNvSpPr/>
          <p:nvPr>
            <p:custDataLst>
              <p:tags r:id="rId42"/>
            </p:custDataLst>
          </p:nvPr>
        </p:nvSpPr>
        <p:spPr>
          <a:xfrm>
            <a:off x="1048385" y="2794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椭圆 74"/>
          <p:cNvSpPr/>
          <p:nvPr>
            <p:custDataLst>
              <p:tags r:id="rId43"/>
            </p:custDataLst>
          </p:nvPr>
        </p:nvSpPr>
        <p:spPr>
          <a:xfrm>
            <a:off x="1427480" y="29464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椭圆 67"/>
          <p:cNvSpPr/>
          <p:nvPr>
            <p:custDataLst>
              <p:tags r:id="rId44"/>
            </p:custDataLst>
          </p:nvPr>
        </p:nvSpPr>
        <p:spPr>
          <a:xfrm>
            <a:off x="290195" y="6584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椭圆 68"/>
          <p:cNvSpPr/>
          <p:nvPr>
            <p:custDataLst>
              <p:tags r:id="rId45"/>
            </p:custDataLst>
          </p:nvPr>
        </p:nvSpPr>
        <p:spPr>
          <a:xfrm>
            <a:off x="669290" y="6661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46"/>
            </p:custDataLst>
          </p:nvPr>
        </p:nvSpPr>
        <p:spPr>
          <a:xfrm>
            <a:off x="1048385" y="6584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47"/>
            </p:custDataLst>
          </p:nvPr>
        </p:nvSpPr>
        <p:spPr>
          <a:xfrm>
            <a:off x="1427480" y="67373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椭圆 63"/>
          <p:cNvSpPr/>
          <p:nvPr>
            <p:custDataLst>
              <p:tags r:id="rId48"/>
            </p:custDataLst>
          </p:nvPr>
        </p:nvSpPr>
        <p:spPr>
          <a:xfrm>
            <a:off x="290195" y="10375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椭圆 64"/>
          <p:cNvSpPr/>
          <p:nvPr>
            <p:custDataLst>
              <p:tags r:id="rId49"/>
            </p:custDataLst>
          </p:nvPr>
        </p:nvSpPr>
        <p:spPr>
          <a:xfrm>
            <a:off x="669290" y="10452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椭圆 65"/>
          <p:cNvSpPr/>
          <p:nvPr>
            <p:custDataLst>
              <p:tags r:id="rId50"/>
            </p:custDataLst>
          </p:nvPr>
        </p:nvSpPr>
        <p:spPr>
          <a:xfrm>
            <a:off x="1048385" y="10375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椭圆 66"/>
          <p:cNvSpPr/>
          <p:nvPr>
            <p:custDataLst>
              <p:tags r:id="rId51"/>
            </p:custDataLst>
          </p:nvPr>
        </p:nvSpPr>
        <p:spPr>
          <a:xfrm>
            <a:off x="1427480" y="10528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52"/>
            </p:custDataLst>
          </p:nvPr>
        </p:nvSpPr>
        <p:spPr>
          <a:xfrm>
            <a:off x="838200" y="1760525"/>
            <a:ext cx="6106453" cy="228379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70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56"/>
            </p:custDataLst>
          </p:nvPr>
        </p:nvSpPr>
        <p:spPr>
          <a:xfrm>
            <a:off x="842190" y="5721800"/>
            <a:ext cx="2880000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任意多边形: 形状 44" descr="preencoded.png"/>
          <p:cNvSpPr/>
          <p:nvPr>
            <p:custDataLst>
              <p:tags r:id="rId1"/>
            </p:custDataLst>
          </p:nvPr>
        </p:nvSpPr>
        <p:spPr>
          <a:xfrm>
            <a:off x="10195560" y="5979504"/>
            <a:ext cx="1892808" cy="878496"/>
          </a:xfrm>
          <a:custGeom>
            <a:gdLst>
              <a:gd name="connsiteX0" fmla="*/ 946404 w 1892808"/>
              <a:gd name="connsiteY0" fmla="*/ 0 h 878496"/>
              <a:gd name="connsiteX1" fmla="*/ 1308578 w 1892808"/>
              <a:gd name="connsiteY1" fmla="*/ 66872 h 878496"/>
              <a:gd name="connsiteX2" fmla="*/ 1615607 w 1892808"/>
              <a:gd name="connsiteY2" fmla="*/ 257306 h 878496"/>
              <a:gd name="connsiteX3" fmla="*/ 1820767 w 1892808"/>
              <a:gd name="connsiteY3" fmla="*/ 542310 h 878496"/>
              <a:gd name="connsiteX4" fmla="*/ 1892808 w 1892808"/>
              <a:gd name="connsiteY4" fmla="*/ 878496 h 878496"/>
              <a:gd name="connsiteX5" fmla="*/ 946404 w 1892808"/>
              <a:gd name="connsiteY5" fmla="*/ 878496 h 878496"/>
              <a:gd name="connsiteX6" fmla="*/ 0 w 1892808"/>
              <a:gd name="connsiteY6" fmla="*/ 878496 h 878496"/>
              <a:gd name="connsiteX7" fmla="*/ 72041 w 1892808"/>
              <a:gd name="connsiteY7" fmla="*/ 542310 h 878496"/>
              <a:gd name="connsiteX8" fmla="*/ 277195 w 1892808"/>
              <a:gd name="connsiteY8" fmla="*/ 257306 h 878496"/>
              <a:gd name="connsiteX9" fmla="*/ 584231 w 1892808"/>
              <a:gd name="connsiteY9" fmla="*/ 66872 h 878496"/>
              <a:gd name="connsiteX10" fmla="*/ 946404 w 1892808"/>
              <a:gd name="connsiteY10" fmla="*/ 0 h 878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2808" h="878496">
                <a:moveTo>
                  <a:pt x="946404" y="0"/>
                </a:moveTo>
                <a:cubicBezTo>
                  <a:pt x="1070688" y="0"/>
                  <a:pt x="1193755" y="22723"/>
                  <a:pt x="1308578" y="66872"/>
                </a:cubicBezTo>
                <a:cubicBezTo>
                  <a:pt x="1423404" y="111020"/>
                  <a:pt x="1527725" y="175730"/>
                  <a:pt x="1615607" y="257306"/>
                </a:cubicBezTo>
                <a:cubicBezTo>
                  <a:pt x="1703489" y="338881"/>
                  <a:pt x="1773206" y="435727"/>
                  <a:pt x="1820767" y="542310"/>
                </a:cubicBezTo>
                <a:cubicBezTo>
                  <a:pt x="1868329" y="648894"/>
                  <a:pt x="1892808" y="763130"/>
                  <a:pt x="1892808" y="878496"/>
                </a:cubicBezTo>
                <a:lnTo>
                  <a:pt x="946404" y="878496"/>
                </a:lnTo>
                <a:lnTo>
                  <a:pt x="0" y="878496"/>
                </a:lnTo>
                <a:cubicBezTo>
                  <a:pt x="0" y="763130"/>
                  <a:pt x="24479" y="648894"/>
                  <a:pt x="72041" y="542310"/>
                </a:cubicBezTo>
                <a:cubicBezTo>
                  <a:pt x="119602" y="435727"/>
                  <a:pt x="189314" y="338882"/>
                  <a:pt x="277195" y="257306"/>
                </a:cubicBezTo>
                <a:cubicBezTo>
                  <a:pt x="365077" y="175730"/>
                  <a:pt x="469408" y="111020"/>
                  <a:pt x="584231" y="66872"/>
                </a:cubicBezTo>
                <a:cubicBezTo>
                  <a:pt x="699053" y="22723"/>
                  <a:pt x="822120" y="0"/>
                  <a:pt x="946404" y="0"/>
                </a:cubicBezTo>
                <a:close/>
              </a:path>
            </a:pathLst>
          </a:custGeom>
          <a:solidFill>
            <a:schemeClr val="accent2">
              <a:alpha val="18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40" name="任意多边形: 形状 39" descr="preencoded.png"/>
          <p:cNvSpPr/>
          <p:nvPr>
            <p:custDataLst>
              <p:tags r:id="rId5"/>
            </p:custDataLst>
          </p:nvPr>
        </p:nvSpPr>
        <p:spPr>
          <a:xfrm>
            <a:off x="9072434" y="0"/>
            <a:ext cx="3119566" cy="4866702"/>
          </a:xfrm>
          <a:custGeom>
            <a:gdLst>
              <a:gd name="connsiteX0" fmla="*/ 0 w 3119566"/>
              <a:gd name="connsiteY0" fmla="*/ 0 h 4866702"/>
              <a:gd name="connsiteX1" fmla="*/ 3119566 w 3119566"/>
              <a:gd name="connsiteY1" fmla="*/ 0 h 4866702"/>
              <a:gd name="connsiteX2" fmla="*/ 3119566 w 3119566"/>
              <a:gd name="connsiteY2" fmla="*/ 4866702 h 4866702"/>
              <a:gd name="connsiteX3" fmla="*/ 2033983 w 3119566"/>
              <a:gd name="connsiteY3" fmla="*/ 4866702 h 4866702"/>
              <a:gd name="connsiteX4" fmla="*/ 0 w 3119566"/>
              <a:gd name="connsiteY4" fmla="*/ 2835342 h 48667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9566" h="4866702">
                <a:moveTo>
                  <a:pt x="0" y="0"/>
                </a:moveTo>
                <a:lnTo>
                  <a:pt x="3119566" y="0"/>
                </a:lnTo>
                <a:lnTo>
                  <a:pt x="3119566" y="4866702"/>
                </a:lnTo>
                <a:lnTo>
                  <a:pt x="2033983" y="4866702"/>
                </a:lnTo>
                <a:cubicBezTo>
                  <a:pt x="910644" y="4866702"/>
                  <a:pt x="0" y="3957237"/>
                  <a:pt x="0" y="2835342"/>
                </a:cubicBez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6"/>
            </p:custDataLst>
          </p:nvPr>
        </p:nvSpPr>
        <p:spPr>
          <a:xfrm rot="5400000">
            <a:off x="11796395" y="22669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>
            <p:custDataLst>
              <p:tags r:id="rId7"/>
            </p:custDataLst>
          </p:nvPr>
        </p:nvSpPr>
        <p:spPr>
          <a:xfrm rot="5400000">
            <a:off x="11804015" y="60579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>
            <p:custDataLst>
              <p:tags r:id="rId8"/>
            </p:custDataLst>
          </p:nvPr>
        </p:nvSpPr>
        <p:spPr>
          <a:xfrm rot="5400000">
            <a:off x="11811635" y="98488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>
            <p:custDataLst>
              <p:tags r:id="rId9"/>
            </p:custDataLst>
          </p:nvPr>
        </p:nvSpPr>
        <p:spPr>
          <a:xfrm rot="5400000">
            <a:off x="11804015" y="136398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 rot="5400000">
            <a:off x="11811635" y="174307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/>
          <p:cNvSpPr/>
          <p:nvPr>
            <p:custDataLst>
              <p:tags r:id="rId11"/>
            </p:custDataLst>
          </p:nvPr>
        </p:nvSpPr>
        <p:spPr>
          <a:xfrm rot="5400000">
            <a:off x="11796395" y="212217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12"/>
            </p:custDataLst>
          </p:nvPr>
        </p:nvSpPr>
        <p:spPr>
          <a:xfrm rot="5400000">
            <a:off x="11417300" y="22669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13"/>
            </p:custDataLst>
          </p:nvPr>
        </p:nvSpPr>
        <p:spPr>
          <a:xfrm rot="5400000">
            <a:off x="11424920" y="60579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>
            <p:custDataLst>
              <p:tags r:id="rId14"/>
            </p:custDataLst>
          </p:nvPr>
        </p:nvSpPr>
        <p:spPr>
          <a:xfrm rot="5400000">
            <a:off x="11432540" y="98488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 rot="5400000">
            <a:off x="11424920" y="136398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16"/>
            </p:custDataLst>
          </p:nvPr>
        </p:nvSpPr>
        <p:spPr>
          <a:xfrm rot="5400000">
            <a:off x="11432540" y="174307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17"/>
            </p:custDataLst>
          </p:nvPr>
        </p:nvSpPr>
        <p:spPr>
          <a:xfrm rot="5400000">
            <a:off x="11417300" y="212217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 rot="5400000">
            <a:off x="11038205" y="22669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9"/>
            </p:custDataLst>
          </p:nvPr>
        </p:nvSpPr>
        <p:spPr>
          <a:xfrm rot="5400000">
            <a:off x="11045825" y="60579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0"/>
            </p:custDataLst>
          </p:nvPr>
        </p:nvSpPr>
        <p:spPr>
          <a:xfrm rot="5400000">
            <a:off x="11053445" y="98488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21"/>
            </p:custDataLst>
          </p:nvPr>
        </p:nvSpPr>
        <p:spPr>
          <a:xfrm rot="5400000">
            <a:off x="11045825" y="136398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2"/>
            </p:custDataLst>
          </p:nvPr>
        </p:nvSpPr>
        <p:spPr>
          <a:xfrm rot="5400000">
            <a:off x="11053445" y="174307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/>
          <p:nvPr>
            <p:custDataLst>
              <p:tags r:id="rId23"/>
            </p:custDataLst>
          </p:nvPr>
        </p:nvSpPr>
        <p:spPr>
          <a:xfrm rot="5400000">
            <a:off x="11038205" y="212217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24"/>
            </p:custDataLst>
          </p:nvPr>
        </p:nvSpPr>
        <p:spPr>
          <a:xfrm rot="5400000">
            <a:off x="10659110" y="22669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 rot="5400000">
            <a:off x="10666730" y="60579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 rot="5400000">
            <a:off x="10674350" y="98488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27"/>
            </p:custDataLst>
          </p:nvPr>
        </p:nvSpPr>
        <p:spPr>
          <a:xfrm rot="5400000">
            <a:off x="10666730" y="136398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28"/>
            </p:custDataLst>
          </p:nvPr>
        </p:nvSpPr>
        <p:spPr>
          <a:xfrm rot="5400000">
            <a:off x="10674350" y="1743075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29"/>
            </p:custDataLst>
          </p:nvPr>
        </p:nvSpPr>
        <p:spPr>
          <a:xfrm rot="5400000">
            <a:off x="10659110" y="2122170"/>
            <a:ext cx="134620" cy="134620"/>
          </a:xfrm>
          <a:prstGeom prst="ellipse">
            <a:avLst/>
          </a:prstGeom>
          <a:solidFill>
            <a:schemeClr val="accent2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任意多边形: 形状 50"/>
          <p:cNvSpPr/>
          <p:nvPr>
            <p:custDataLst>
              <p:tags r:id="rId30"/>
            </p:custDataLst>
          </p:nvPr>
        </p:nvSpPr>
        <p:spPr>
          <a:xfrm>
            <a:off x="7772400" y="2632800"/>
            <a:ext cx="3374136" cy="4225200"/>
          </a:xfrm>
          <a:custGeom>
            <a:gdLst>
              <a:gd name="connsiteX0" fmla="*/ 0 w 3374136"/>
              <a:gd name="connsiteY0" fmla="*/ 0 h 4225200"/>
              <a:gd name="connsiteX1" fmla="*/ 1344581 w 3374136"/>
              <a:gd name="connsiteY1" fmla="*/ 0 h 4225200"/>
              <a:gd name="connsiteX2" fmla="*/ 3374136 w 3374136"/>
              <a:gd name="connsiteY2" fmla="*/ 2033228 h 4225200"/>
              <a:gd name="connsiteX3" fmla="*/ 3374136 w 3374136"/>
              <a:gd name="connsiteY3" fmla="*/ 4225200 h 4225200"/>
              <a:gd name="connsiteX4" fmla="*/ 0 w 3374136"/>
              <a:gd name="connsiteY4" fmla="*/ 4225200 h 422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74136" h="4225200">
                <a:moveTo>
                  <a:pt x="0" y="0"/>
                </a:moveTo>
                <a:lnTo>
                  <a:pt x="1344581" y="0"/>
                </a:lnTo>
                <a:cubicBezTo>
                  <a:pt x="2465479" y="0"/>
                  <a:pt x="3374136" y="910307"/>
                  <a:pt x="3374136" y="2033228"/>
                </a:cubicBezTo>
                <a:lnTo>
                  <a:pt x="3374136" y="4225200"/>
                </a:lnTo>
                <a:lnTo>
                  <a:pt x="0" y="422520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bg1">
                  <a:alpha val="0"/>
                </a:schemeClr>
              </a:gs>
            </a:gsLst>
            <a:lin ang="8640000" scaled="0"/>
          </a:gradFill>
          <a:ln w="12637" cap="flat">
            <a:gradFill>
              <a:gsLst>
                <a:gs pos="0">
                  <a:schemeClr val="bg1">
                    <a:alpha val="83000"/>
                  </a:schemeClr>
                </a:gs>
                <a:gs pos="58000">
                  <a:schemeClr val="bg1">
                    <a:alpha val="22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43" name="Intersect-2186&amp;721" descr="preencoded.png"/>
          <p:cNvSpPr/>
          <p:nvPr>
            <p:custDataLst>
              <p:tags r:id="rId31"/>
            </p:custDataLst>
          </p:nvPr>
        </p:nvSpPr>
        <p:spPr>
          <a:xfrm>
            <a:off x="8925759" y="2550549"/>
            <a:ext cx="2342371" cy="2450196"/>
          </a:xfrm>
          <a:custGeom>
            <a:gdLst>
              <a:gd name="connsiteX0" fmla="*/ 2342371 w 2342371"/>
              <a:gd name="connsiteY0" fmla="*/ 2450197 h 2450196"/>
              <a:gd name="connsiteX1" fmla="*/ 0 w 2342371"/>
              <a:gd name="connsiteY1" fmla="*/ 0 h 2450196"/>
              <a:gd name="connsiteX2" fmla="*/ 2342371 w 2342371"/>
              <a:gd name="connsiteY2" fmla="*/ 2450197 h 24501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42371" h="2450196">
                <a:moveTo>
                  <a:pt x="2342371" y="2450197"/>
                </a:moveTo>
                <a:cubicBezTo>
                  <a:pt x="1051600" y="2367809"/>
                  <a:pt x="26634" y="1306616"/>
                  <a:pt x="0" y="0"/>
                </a:cubicBezTo>
                <a:cubicBezTo>
                  <a:pt x="1290770" y="82394"/>
                  <a:pt x="2315727" y="1143573"/>
                  <a:pt x="2342371" y="2450197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641" cap="flat">
            <a:noFill/>
            <a:prstDash val="solid"/>
            <a:miter/>
          </a:ln>
          <a:effectLst>
            <a:softEdge rad="1778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2"/>
            </p:custDataLst>
          </p:nvPr>
        </p:nvSpPr>
        <p:spPr>
          <a:xfrm>
            <a:off x="10096945" y="547285"/>
            <a:ext cx="1164336" cy="2285999"/>
          </a:xfrm>
        </p:spPr>
        <p:txBody>
          <a:bodyPr vert="eaVert" wrap="square" anchor="ctr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Ellipse 37-2186&amp;687" descr="preencoded.png"/>
          <p:cNvSpPr/>
          <p:nvPr>
            <p:custDataLst>
              <p:tags r:id="rId1"/>
            </p:custDataLst>
          </p:nvPr>
        </p:nvSpPr>
        <p:spPr>
          <a:xfrm>
            <a:off x="1463040" y="6091732"/>
            <a:ext cx="1649831" cy="766268"/>
          </a:xfrm>
          <a:custGeom>
            <a:gdLst>
              <a:gd name="connsiteX0" fmla="*/ 0 w 1892808"/>
              <a:gd name="connsiteY0" fmla="*/ 879119 h 879119"/>
              <a:gd name="connsiteX1" fmla="*/ 72041 w 1892808"/>
              <a:gd name="connsiteY1" fmla="*/ 542695 h 879119"/>
              <a:gd name="connsiteX2" fmla="*/ 277195 w 1892808"/>
              <a:gd name="connsiteY2" fmla="*/ 257488 h 879119"/>
              <a:gd name="connsiteX3" fmla="*/ 584231 w 1892808"/>
              <a:gd name="connsiteY3" fmla="*/ 66919 h 879119"/>
              <a:gd name="connsiteX4" fmla="*/ 946404 w 1892808"/>
              <a:gd name="connsiteY4" fmla="*/ 0 h 879119"/>
              <a:gd name="connsiteX5" fmla="*/ 1308578 w 1892808"/>
              <a:gd name="connsiteY5" fmla="*/ 66919 h 879119"/>
              <a:gd name="connsiteX6" fmla="*/ 1615607 w 1892808"/>
              <a:gd name="connsiteY6" fmla="*/ 257488 h 879119"/>
              <a:gd name="connsiteX7" fmla="*/ 1820767 w 1892808"/>
              <a:gd name="connsiteY7" fmla="*/ 542695 h 879119"/>
              <a:gd name="connsiteX8" fmla="*/ 1892808 w 1892808"/>
              <a:gd name="connsiteY8" fmla="*/ 879119 h 879119"/>
              <a:gd name="connsiteX9" fmla="*/ 946404 w 1892808"/>
              <a:gd name="connsiteY9" fmla="*/ 879119 h 8791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92808" h="879119">
                <a:moveTo>
                  <a:pt x="0" y="879119"/>
                </a:moveTo>
                <a:cubicBezTo>
                  <a:pt x="0" y="763671"/>
                  <a:pt x="24479" y="649354"/>
                  <a:pt x="72041" y="542695"/>
                </a:cubicBezTo>
                <a:cubicBezTo>
                  <a:pt x="119602" y="436036"/>
                  <a:pt x="189314" y="339121"/>
                  <a:pt x="277195" y="257488"/>
                </a:cubicBezTo>
                <a:cubicBezTo>
                  <a:pt x="365077" y="175854"/>
                  <a:pt x="469408" y="111099"/>
                  <a:pt x="584231" y="66919"/>
                </a:cubicBezTo>
                <a:cubicBezTo>
                  <a:pt x="699053" y="22739"/>
                  <a:pt x="822120" y="0"/>
                  <a:pt x="946404" y="0"/>
                </a:cubicBezTo>
                <a:cubicBezTo>
                  <a:pt x="1070688" y="0"/>
                  <a:pt x="1193755" y="22739"/>
                  <a:pt x="1308578" y="66919"/>
                </a:cubicBezTo>
                <a:cubicBezTo>
                  <a:pt x="1423404" y="111099"/>
                  <a:pt x="1527725" y="175854"/>
                  <a:pt x="1615607" y="257488"/>
                </a:cubicBezTo>
                <a:cubicBezTo>
                  <a:pt x="1703489" y="339123"/>
                  <a:pt x="1773206" y="436036"/>
                  <a:pt x="1820767" y="542695"/>
                </a:cubicBezTo>
                <a:cubicBezTo>
                  <a:pt x="1868329" y="649354"/>
                  <a:pt x="1892808" y="763671"/>
                  <a:pt x="1892808" y="879119"/>
                </a:cubicBezTo>
                <a:lnTo>
                  <a:pt x="946404" y="879119"/>
                </a:lnTo>
                <a:close/>
              </a:path>
            </a:pathLst>
          </a:custGeom>
          <a:solidFill>
            <a:schemeClr val="accent2">
              <a:alpha val="18000"/>
            </a:schemeClr>
          </a:solidFill>
          <a:ln w="1268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60" name="任意多边形: 形状 59" descr="preencoded.png"/>
          <p:cNvSpPr/>
          <p:nvPr>
            <p:custDataLst>
              <p:tags r:id="rId2"/>
            </p:custDataLst>
          </p:nvPr>
        </p:nvSpPr>
        <p:spPr>
          <a:xfrm>
            <a:off x="10616093" y="0"/>
            <a:ext cx="1575907" cy="621793"/>
          </a:xfrm>
          <a:custGeom>
            <a:gdLst>
              <a:gd name="connsiteX0" fmla="*/ 0 w 1575907"/>
              <a:gd name="connsiteY0" fmla="*/ 0 h 621793"/>
              <a:gd name="connsiteX1" fmla="*/ 1575907 w 1575907"/>
              <a:gd name="connsiteY1" fmla="*/ 0 h 621793"/>
              <a:gd name="connsiteX2" fmla="*/ 1575907 w 1575907"/>
              <a:gd name="connsiteY2" fmla="*/ 354873 h 621793"/>
              <a:gd name="connsiteX3" fmla="*/ 1568328 w 1575907"/>
              <a:gd name="connsiteY3" fmla="*/ 363481 h 621793"/>
              <a:gd name="connsiteX4" fmla="*/ 1261382 w 1575907"/>
              <a:gd name="connsiteY4" fmla="*/ 554659 h 621793"/>
              <a:gd name="connsiteX5" fmla="*/ 899305 w 1575907"/>
              <a:gd name="connsiteY5" fmla="*/ 621793 h 621793"/>
              <a:gd name="connsiteX6" fmla="*/ 537229 w 1575907"/>
              <a:gd name="connsiteY6" fmla="*/ 554659 h 621793"/>
              <a:gd name="connsiteX7" fmla="*/ 230275 w 1575907"/>
              <a:gd name="connsiteY7" fmla="*/ 363481 h 621793"/>
              <a:gd name="connsiteX8" fmla="*/ 25176 w 1575907"/>
              <a:gd name="connsiteY8" fmla="*/ 77363 h 621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75907" h="621793">
                <a:moveTo>
                  <a:pt x="0" y="0"/>
                </a:moveTo>
                <a:lnTo>
                  <a:pt x="1575907" y="0"/>
                </a:lnTo>
                <a:lnTo>
                  <a:pt x="1575907" y="354873"/>
                </a:lnTo>
                <a:lnTo>
                  <a:pt x="1568328" y="363481"/>
                </a:lnTo>
                <a:cubicBezTo>
                  <a:pt x="1480470" y="445376"/>
                  <a:pt x="1376177" y="510338"/>
                  <a:pt x="1261382" y="554659"/>
                </a:cubicBezTo>
                <a:cubicBezTo>
                  <a:pt x="1146589" y="598980"/>
                  <a:pt x="1023556" y="621793"/>
                  <a:pt x="899305" y="621793"/>
                </a:cubicBezTo>
                <a:cubicBezTo>
                  <a:pt x="775055" y="621793"/>
                  <a:pt x="652021" y="598980"/>
                  <a:pt x="537229" y="554659"/>
                </a:cubicBezTo>
                <a:cubicBezTo>
                  <a:pt x="422437" y="510338"/>
                  <a:pt x="318134" y="445376"/>
                  <a:pt x="230275" y="363481"/>
                </a:cubicBezTo>
                <a:cubicBezTo>
                  <a:pt x="142418" y="281587"/>
                  <a:pt x="72725" y="184363"/>
                  <a:pt x="25176" y="77363"/>
                </a:cubicBezTo>
                <a:close/>
              </a:path>
            </a:pathLst>
          </a:custGeom>
          <a:solidFill>
            <a:schemeClr val="accent2">
              <a:alpha val="18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椭圆 51"/>
          <p:cNvSpPr/>
          <p:nvPr>
            <p:custDataLst>
              <p:tags r:id="rId3"/>
            </p:custDataLst>
          </p:nvPr>
        </p:nvSpPr>
        <p:spPr>
          <a:xfrm>
            <a:off x="10321925" y="495554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椭圆 52"/>
          <p:cNvSpPr/>
          <p:nvPr>
            <p:custDataLst>
              <p:tags r:id="rId4"/>
            </p:custDataLst>
          </p:nvPr>
        </p:nvSpPr>
        <p:spPr>
          <a:xfrm>
            <a:off x="10621010" y="494919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椭圆 53"/>
          <p:cNvSpPr/>
          <p:nvPr>
            <p:custDataLst>
              <p:tags r:id="rId5"/>
            </p:custDataLst>
          </p:nvPr>
        </p:nvSpPr>
        <p:spPr>
          <a:xfrm>
            <a:off x="10920095" y="494347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椭圆 54"/>
          <p:cNvSpPr/>
          <p:nvPr>
            <p:custDataLst>
              <p:tags r:id="rId6"/>
            </p:custDataLst>
          </p:nvPr>
        </p:nvSpPr>
        <p:spPr>
          <a:xfrm>
            <a:off x="11218545" y="494919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椭圆 55"/>
          <p:cNvSpPr/>
          <p:nvPr>
            <p:custDataLst>
              <p:tags r:id="rId7"/>
            </p:custDataLst>
          </p:nvPr>
        </p:nvSpPr>
        <p:spPr>
          <a:xfrm>
            <a:off x="11517630" y="494347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椭圆 56"/>
          <p:cNvSpPr/>
          <p:nvPr>
            <p:custDataLst>
              <p:tags r:id="rId8"/>
            </p:custDataLst>
          </p:nvPr>
        </p:nvSpPr>
        <p:spPr>
          <a:xfrm>
            <a:off x="11816715" y="495554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/>
          <p:cNvSpPr/>
          <p:nvPr>
            <p:custDataLst>
              <p:tags r:id="rId9"/>
            </p:custDataLst>
          </p:nvPr>
        </p:nvSpPr>
        <p:spPr>
          <a:xfrm>
            <a:off x="10321925" y="525462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/>
          <p:cNvSpPr/>
          <p:nvPr>
            <p:custDataLst>
              <p:tags r:id="rId10"/>
            </p:custDataLst>
          </p:nvPr>
        </p:nvSpPr>
        <p:spPr>
          <a:xfrm>
            <a:off x="10621010" y="524827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椭圆 47"/>
          <p:cNvSpPr/>
          <p:nvPr>
            <p:custDataLst>
              <p:tags r:id="rId11"/>
            </p:custDataLst>
          </p:nvPr>
        </p:nvSpPr>
        <p:spPr>
          <a:xfrm>
            <a:off x="10920095" y="52425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11218545" y="524827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椭圆 49"/>
          <p:cNvSpPr/>
          <p:nvPr>
            <p:custDataLst>
              <p:tags r:id="rId13"/>
            </p:custDataLst>
          </p:nvPr>
        </p:nvSpPr>
        <p:spPr>
          <a:xfrm>
            <a:off x="11517630" y="52425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椭圆 50"/>
          <p:cNvSpPr/>
          <p:nvPr>
            <p:custDataLst>
              <p:tags r:id="rId14"/>
            </p:custDataLst>
          </p:nvPr>
        </p:nvSpPr>
        <p:spPr>
          <a:xfrm>
            <a:off x="11816715" y="525462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椭圆 39"/>
          <p:cNvSpPr/>
          <p:nvPr>
            <p:custDataLst>
              <p:tags r:id="rId15"/>
            </p:custDataLst>
          </p:nvPr>
        </p:nvSpPr>
        <p:spPr>
          <a:xfrm>
            <a:off x="10321925" y="555371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/>
          <p:cNvSpPr/>
          <p:nvPr>
            <p:custDataLst>
              <p:tags r:id="rId16"/>
            </p:custDataLst>
          </p:nvPr>
        </p:nvSpPr>
        <p:spPr>
          <a:xfrm>
            <a:off x="10621010" y="55473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/>
          <p:cNvSpPr/>
          <p:nvPr>
            <p:custDataLst>
              <p:tags r:id="rId17"/>
            </p:custDataLst>
          </p:nvPr>
        </p:nvSpPr>
        <p:spPr>
          <a:xfrm>
            <a:off x="10920095" y="554164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/>
          <p:cNvSpPr/>
          <p:nvPr>
            <p:custDataLst>
              <p:tags r:id="rId18"/>
            </p:custDataLst>
          </p:nvPr>
        </p:nvSpPr>
        <p:spPr>
          <a:xfrm>
            <a:off x="11218545" y="55473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椭圆 43"/>
          <p:cNvSpPr/>
          <p:nvPr>
            <p:custDataLst>
              <p:tags r:id="rId19"/>
            </p:custDataLst>
          </p:nvPr>
        </p:nvSpPr>
        <p:spPr>
          <a:xfrm>
            <a:off x="11517630" y="554164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20"/>
            </p:custDataLst>
          </p:nvPr>
        </p:nvSpPr>
        <p:spPr>
          <a:xfrm>
            <a:off x="11816715" y="555371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>
            <p:custDataLst>
              <p:tags r:id="rId21"/>
            </p:custDataLst>
          </p:nvPr>
        </p:nvSpPr>
        <p:spPr>
          <a:xfrm>
            <a:off x="10321925" y="58521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>
            <p:custDataLst>
              <p:tags r:id="rId22"/>
            </p:custDataLst>
          </p:nvPr>
        </p:nvSpPr>
        <p:spPr>
          <a:xfrm>
            <a:off x="10621010" y="584581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23"/>
            </p:custDataLst>
          </p:nvPr>
        </p:nvSpPr>
        <p:spPr>
          <a:xfrm>
            <a:off x="10920095" y="584009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/>
          <p:cNvSpPr/>
          <p:nvPr>
            <p:custDataLst>
              <p:tags r:id="rId24"/>
            </p:custDataLst>
          </p:nvPr>
        </p:nvSpPr>
        <p:spPr>
          <a:xfrm>
            <a:off x="11218545" y="584581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椭圆 37"/>
          <p:cNvSpPr/>
          <p:nvPr>
            <p:custDataLst>
              <p:tags r:id="rId25"/>
            </p:custDataLst>
          </p:nvPr>
        </p:nvSpPr>
        <p:spPr>
          <a:xfrm>
            <a:off x="11517630" y="584009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/>
          <p:cNvSpPr/>
          <p:nvPr>
            <p:custDataLst>
              <p:tags r:id="rId26"/>
            </p:custDataLst>
          </p:nvPr>
        </p:nvSpPr>
        <p:spPr>
          <a:xfrm>
            <a:off x="11816715" y="585216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>
            <p:custDataLst>
              <p:tags r:id="rId27"/>
            </p:custDataLst>
          </p:nvPr>
        </p:nvSpPr>
        <p:spPr>
          <a:xfrm>
            <a:off x="10321925" y="615124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28"/>
            </p:custDataLst>
          </p:nvPr>
        </p:nvSpPr>
        <p:spPr>
          <a:xfrm>
            <a:off x="10621010" y="614489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29"/>
            </p:custDataLst>
          </p:nvPr>
        </p:nvSpPr>
        <p:spPr>
          <a:xfrm>
            <a:off x="10920095" y="613918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30"/>
            </p:custDataLst>
          </p:nvPr>
        </p:nvSpPr>
        <p:spPr>
          <a:xfrm>
            <a:off x="11218545" y="614489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31"/>
            </p:custDataLst>
          </p:nvPr>
        </p:nvSpPr>
        <p:spPr>
          <a:xfrm>
            <a:off x="11517630" y="613918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>
            <p:custDataLst>
              <p:tags r:id="rId32"/>
            </p:custDataLst>
          </p:nvPr>
        </p:nvSpPr>
        <p:spPr>
          <a:xfrm>
            <a:off x="11816715" y="615124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33"/>
            </p:custDataLst>
          </p:nvPr>
        </p:nvSpPr>
        <p:spPr>
          <a:xfrm>
            <a:off x="10321925" y="645033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10621010" y="644398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35"/>
            </p:custDataLst>
          </p:nvPr>
        </p:nvSpPr>
        <p:spPr>
          <a:xfrm>
            <a:off x="10920095" y="643826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/>
          <p:nvPr>
            <p:custDataLst>
              <p:tags r:id="rId36"/>
            </p:custDataLst>
          </p:nvPr>
        </p:nvSpPr>
        <p:spPr>
          <a:xfrm>
            <a:off x="11218545" y="644398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37"/>
            </p:custDataLst>
          </p:nvPr>
        </p:nvSpPr>
        <p:spPr>
          <a:xfrm>
            <a:off x="11517630" y="6438265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38"/>
            </p:custDataLst>
          </p:nvPr>
        </p:nvSpPr>
        <p:spPr>
          <a:xfrm>
            <a:off x="11816715" y="6450330"/>
            <a:ext cx="106045" cy="10604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3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0"/>
            </p:custDataLst>
          </p:nvPr>
        </p:nvSpPr>
        <p:spPr>
          <a:xfrm>
            <a:off x="5259523" y="2204893"/>
            <a:ext cx="4777051" cy="2469772"/>
          </a:xfrm>
        </p:spPr>
        <p:txBody>
          <a:bodyPr wrap="square" anchor="ctr">
            <a:normAutofit/>
          </a:bodyPr>
          <a:lstStyle>
            <a:lvl1pPr algn="l">
              <a:defRPr sz="48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3" name="任意多边形: 形状 39" descr="preencoded.png"/>
          <p:cNvSpPr/>
          <p:nvPr>
            <p:custDataLst>
              <p:tags r:id="rId43"/>
            </p:custDataLst>
          </p:nvPr>
        </p:nvSpPr>
        <p:spPr>
          <a:xfrm flipH="1">
            <a:off x="0" y="0"/>
            <a:ext cx="3133090" cy="4866640"/>
          </a:xfrm>
          <a:custGeom>
            <a:gdLst>
              <a:gd name="connsiteX0" fmla="*/ 0 w 3119566"/>
              <a:gd name="connsiteY0" fmla="*/ 0 h 4866702"/>
              <a:gd name="connsiteX1" fmla="*/ 3119566 w 3119566"/>
              <a:gd name="connsiteY1" fmla="*/ 0 h 4866702"/>
              <a:gd name="connsiteX2" fmla="*/ 3119566 w 3119566"/>
              <a:gd name="connsiteY2" fmla="*/ 4866702 h 4866702"/>
              <a:gd name="connsiteX3" fmla="*/ 2033983 w 3119566"/>
              <a:gd name="connsiteY3" fmla="*/ 4866702 h 4866702"/>
              <a:gd name="connsiteX4" fmla="*/ 0 w 3119566"/>
              <a:gd name="connsiteY4" fmla="*/ 2835342 h 48667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9566" h="4866702">
                <a:moveTo>
                  <a:pt x="0" y="0"/>
                </a:moveTo>
                <a:lnTo>
                  <a:pt x="3119566" y="0"/>
                </a:lnTo>
                <a:lnTo>
                  <a:pt x="3119566" y="4866702"/>
                </a:lnTo>
                <a:lnTo>
                  <a:pt x="2033983" y="4866702"/>
                </a:lnTo>
                <a:cubicBezTo>
                  <a:pt x="910644" y="4866702"/>
                  <a:pt x="0" y="3957237"/>
                  <a:pt x="0" y="2835342"/>
                </a:cubicBez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任意多边形: 形状 50"/>
          <p:cNvSpPr/>
          <p:nvPr>
            <p:custDataLst>
              <p:tags r:id="rId44"/>
            </p:custDataLst>
          </p:nvPr>
        </p:nvSpPr>
        <p:spPr>
          <a:xfrm flipH="1">
            <a:off x="1058545" y="2632710"/>
            <a:ext cx="3374390" cy="4225290"/>
          </a:xfrm>
          <a:custGeom>
            <a:gdLst>
              <a:gd name="connsiteX0" fmla="*/ 0 w 3374136"/>
              <a:gd name="connsiteY0" fmla="*/ 0 h 4225200"/>
              <a:gd name="connsiteX1" fmla="*/ 1344581 w 3374136"/>
              <a:gd name="connsiteY1" fmla="*/ 0 h 4225200"/>
              <a:gd name="connsiteX2" fmla="*/ 3374136 w 3374136"/>
              <a:gd name="connsiteY2" fmla="*/ 2033228 h 4225200"/>
              <a:gd name="connsiteX3" fmla="*/ 3374136 w 3374136"/>
              <a:gd name="connsiteY3" fmla="*/ 4225200 h 4225200"/>
              <a:gd name="connsiteX4" fmla="*/ 0 w 3374136"/>
              <a:gd name="connsiteY4" fmla="*/ 4225200 h 422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74136" h="4225200">
                <a:moveTo>
                  <a:pt x="0" y="0"/>
                </a:moveTo>
                <a:lnTo>
                  <a:pt x="1344581" y="0"/>
                </a:lnTo>
                <a:cubicBezTo>
                  <a:pt x="2465479" y="0"/>
                  <a:pt x="3374136" y="910307"/>
                  <a:pt x="3374136" y="2033228"/>
                </a:cubicBezTo>
                <a:lnTo>
                  <a:pt x="3374136" y="4225200"/>
                </a:lnTo>
                <a:lnTo>
                  <a:pt x="0" y="422520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3000">
                <a:schemeClr val="bg1">
                  <a:alpha val="0"/>
                </a:schemeClr>
              </a:gs>
            </a:gsLst>
            <a:lin ang="10200000" scaled="0"/>
          </a:gradFill>
          <a:ln w="12637" cap="flat">
            <a:gradFill>
              <a:gsLst>
                <a:gs pos="0">
                  <a:schemeClr val="bg1">
                    <a:alpha val="83000"/>
                  </a:schemeClr>
                </a:gs>
                <a:gs pos="58000">
                  <a:schemeClr val="bg1">
                    <a:alpha val="22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" name="Intersect-2186&amp;721" descr="preencoded.png"/>
          <p:cNvSpPr/>
          <p:nvPr>
            <p:custDataLst>
              <p:tags r:id="rId45"/>
            </p:custDataLst>
          </p:nvPr>
        </p:nvSpPr>
        <p:spPr>
          <a:xfrm flipH="1">
            <a:off x="937260" y="2550795"/>
            <a:ext cx="2342515" cy="2450465"/>
          </a:xfrm>
          <a:custGeom>
            <a:gdLst>
              <a:gd name="connsiteX0" fmla="*/ 2342371 w 2342371"/>
              <a:gd name="connsiteY0" fmla="*/ 2450197 h 2450196"/>
              <a:gd name="connsiteX1" fmla="*/ 0 w 2342371"/>
              <a:gd name="connsiteY1" fmla="*/ 0 h 2450196"/>
              <a:gd name="connsiteX2" fmla="*/ 2342371 w 2342371"/>
              <a:gd name="connsiteY2" fmla="*/ 2450197 h 24501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42371" h="2450196">
                <a:moveTo>
                  <a:pt x="2342371" y="2450197"/>
                </a:moveTo>
                <a:cubicBezTo>
                  <a:pt x="1051600" y="2367809"/>
                  <a:pt x="26634" y="1306616"/>
                  <a:pt x="0" y="0"/>
                </a:cubicBezTo>
                <a:cubicBezTo>
                  <a:pt x="1290770" y="82394"/>
                  <a:pt x="2315727" y="1143573"/>
                  <a:pt x="2342371" y="2450197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 w="15641" cap="flat">
            <a:noFill/>
            <a:prstDash val="solid"/>
            <a:miter/>
          </a:ln>
          <a:effectLst>
            <a:softEdge rad="1778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Rectangle 41650-2186&amp;685" descr="preencoded.png"/>
          <p:cNvSpPr/>
          <p:nvPr>
            <p:custDataLst>
              <p:tags r:id="rId46"/>
            </p:custDataLst>
          </p:nvPr>
        </p:nvSpPr>
        <p:spPr>
          <a:xfrm>
            <a:off x="3962527" y="2980944"/>
            <a:ext cx="969264" cy="969264"/>
          </a:xfrm>
          <a:custGeom>
            <a:gdLst>
              <a:gd name="connsiteX0" fmla="*/ 0 w 969264"/>
              <a:gd name="connsiteY0" fmla="*/ 484632 h 969264"/>
              <a:gd name="connsiteX1" fmla="*/ 484632 w 969264"/>
              <a:gd name="connsiteY1" fmla="*/ 0 h 969264"/>
              <a:gd name="connsiteX2" fmla="*/ 484632 w 969264"/>
              <a:gd name="connsiteY2" fmla="*/ 0 h 969264"/>
              <a:gd name="connsiteX3" fmla="*/ 969264 w 969264"/>
              <a:gd name="connsiteY3" fmla="*/ 484632 h 969264"/>
              <a:gd name="connsiteX4" fmla="*/ 969264 w 969264"/>
              <a:gd name="connsiteY4" fmla="*/ 484632 h 969264"/>
              <a:gd name="connsiteX5" fmla="*/ 484632 w 969264"/>
              <a:gd name="connsiteY5" fmla="*/ 969264 h 969264"/>
              <a:gd name="connsiteX6" fmla="*/ 484632 w 969264"/>
              <a:gd name="connsiteY6" fmla="*/ 969264 h 969264"/>
              <a:gd name="connsiteX7" fmla="*/ 0 w 969264"/>
              <a:gd name="connsiteY7" fmla="*/ 484632 h 9692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9263" h="969263">
                <a:moveTo>
                  <a:pt x="0" y="484632"/>
                </a:moveTo>
                <a:cubicBezTo>
                  <a:pt x="0" y="216977"/>
                  <a:pt x="216977" y="0"/>
                  <a:pt x="484632" y="0"/>
                </a:cubicBezTo>
                <a:lnTo>
                  <a:pt x="484632" y="0"/>
                </a:lnTo>
                <a:cubicBezTo>
                  <a:pt x="752287" y="0"/>
                  <a:pt x="969264" y="216977"/>
                  <a:pt x="969264" y="484632"/>
                </a:cubicBezTo>
                <a:lnTo>
                  <a:pt x="969264" y="484632"/>
                </a:lnTo>
                <a:cubicBezTo>
                  <a:pt x="969264" y="752287"/>
                  <a:pt x="752287" y="969264"/>
                  <a:pt x="484632" y="969264"/>
                </a:cubicBezTo>
                <a:lnTo>
                  <a:pt x="484632" y="969264"/>
                </a:lnTo>
                <a:cubicBezTo>
                  <a:pt x="216977" y="969264"/>
                  <a:pt x="0" y="752287"/>
                  <a:pt x="0" y="484632"/>
                </a:cubicBezTo>
                <a:close/>
              </a:path>
            </a:pathLst>
          </a:custGeom>
          <a:solidFill>
            <a:schemeClr val="accent2"/>
          </a:solidFill>
          <a:ln w="12658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节编号 3"/>
          <p:cNvSpPr>
            <a:spLocks noGrp="1"/>
          </p:cNvSpPr>
          <p:nvPr>
            <p:ph type="body" sz="quarter" idx="13" hasCustomPrompt="1"/>
            <p:custDataLst>
              <p:tags r:id="rId47"/>
            </p:custDataLst>
          </p:nvPr>
        </p:nvSpPr>
        <p:spPr>
          <a:xfrm>
            <a:off x="3977041" y="2190379"/>
            <a:ext cx="931418" cy="2469772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40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690" y="1230313"/>
            <a:ext cx="5181600" cy="4947287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170" y="1230313"/>
            <a:ext cx="5181600" cy="4947287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373" y="1230313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373" y="1834243"/>
            <a:ext cx="5157787" cy="4355420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265" y="1230313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265" y="1834243"/>
            <a:ext cx="5183188" cy="4355420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325" y="360000"/>
            <a:ext cx="1080135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任意多边形: 形状 1" descr="preencoded.png"/>
          <p:cNvSpPr/>
          <p:nvPr>
            <p:custDataLst>
              <p:tags r:id="rId5"/>
            </p:custDataLst>
          </p:nvPr>
        </p:nvSpPr>
        <p:spPr>
          <a:xfrm>
            <a:off x="46857" y="1"/>
            <a:ext cx="1045343" cy="361286"/>
          </a:xfrm>
          <a:custGeom>
            <a:gdLst>
              <a:gd name="connsiteX0" fmla="*/ 0 w 1799094"/>
              <a:gd name="connsiteY0" fmla="*/ 0 h 621793"/>
              <a:gd name="connsiteX1" fmla="*/ 1799094 w 1799094"/>
              <a:gd name="connsiteY1" fmla="*/ 0 h 621793"/>
              <a:gd name="connsiteX2" fmla="*/ 1773910 w 1799094"/>
              <a:gd name="connsiteY2" fmla="*/ 77363 h 621793"/>
              <a:gd name="connsiteX3" fmla="*/ 1568750 w 1799094"/>
              <a:gd name="connsiteY3" fmla="*/ 363481 h 621793"/>
              <a:gd name="connsiteX4" fmla="*/ 1261721 w 1799094"/>
              <a:gd name="connsiteY4" fmla="*/ 554659 h 621793"/>
              <a:gd name="connsiteX5" fmla="*/ 899547 w 1799094"/>
              <a:gd name="connsiteY5" fmla="*/ 621793 h 621793"/>
              <a:gd name="connsiteX6" fmla="*/ 537374 w 1799094"/>
              <a:gd name="connsiteY6" fmla="*/ 554659 h 621793"/>
              <a:gd name="connsiteX7" fmla="*/ 230338 w 1799094"/>
              <a:gd name="connsiteY7" fmla="*/ 363481 h 621793"/>
              <a:gd name="connsiteX8" fmla="*/ 25184 w 1799094"/>
              <a:gd name="connsiteY8" fmla="*/ 77363 h 621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99094" h="621793">
                <a:moveTo>
                  <a:pt x="0" y="0"/>
                </a:moveTo>
                <a:lnTo>
                  <a:pt x="1799094" y="0"/>
                </a:lnTo>
                <a:lnTo>
                  <a:pt x="1773910" y="77363"/>
                </a:lnTo>
                <a:cubicBezTo>
                  <a:pt x="1726349" y="184363"/>
                  <a:pt x="1656632" y="281586"/>
                  <a:pt x="1568750" y="363481"/>
                </a:cubicBezTo>
                <a:cubicBezTo>
                  <a:pt x="1480868" y="445376"/>
                  <a:pt x="1376547" y="510338"/>
                  <a:pt x="1261721" y="554659"/>
                </a:cubicBezTo>
                <a:cubicBezTo>
                  <a:pt x="1146898" y="598980"/>
                  <a:pt x="1023831" y="621793"/>
                  <a:pt x="899547" y="621793"/>
                </a:cubicBezTo>
                <a:cubicBezTo>
                  <a:pt x="775263" y="621793"/>
                  <a:pt x="652196" y="598980"/>
                  <a:pt x="537374" y="554659"/>
                </a:cubicBezTo>
                <a:cubicBezTo>
                  <a:pt x="422551" y="510338"/>
                  <a:pt x="318220" y="445376"/>
                  <a:pt x="230338" y="363481"/>
                </a:cubicBezTo>
                <a:cubicBezTo>
                  <a:pt x="142457" y="281587"/>
                  <a:pt x="72745" y="184363"/>
                  <a:pt x="25184" y="77363"/>
                </a:cubicBezTo>
                <a:close/>
              </a:path>
            </a:pathLst>
          </a:custGeom>
          <a:solidFill>
            <a:schemeClr val="accent2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6"/>
            </p:custDataLst>
          </p:nvPr>
        </p:nvSpPr>
        <p:spPr>
          <a:xfrm>
            <a:off x="11435715" y="6181090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1597005" y="617791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1758295" y="618426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9"/>
            </p:custDataLst>
          </p:nvPr>
        </p:nvSpPr>
        <p:spPr>
          <a:xfrm>
            <a:off x="11435715" y="6342380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0"/>
            </p:custDataLst>
          </p:nvPr>
        </p:nvSpPr>
        <p:spPr>
          <a:xfrm>
            <a:off x="11597005" y="633920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1"/>
            </p:custDataLst>
          </p:nvPr>
        </p:nvSpPr>
        <p:spPr>
          <a:xfrm>
            <a:off x="11758295" y="634555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12"/>
            </p:custDataLst>
          </p:nvPr>
        </p:nvSpPr>
        <p:spPr>
          <a:xfrm>
            <a:off x="11435715" y="6503670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3"/>
            </p:custDataLst>
          </p:nvPr>
        </p:nvSpPr>
        <p:spPr>
          <a:xfrm>
            <a:off x="11597005" y="650049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14"/>
            </p:custDataLst>
          </p:nvPr>
        </p:nvSpPr>
        <p:spPr>
          <a:xfrm>
            <a:off x="11758295" y="6506845"/>
            <a:ext cx="57150" cy="571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325" y="1230313"/>
            <a:ext cx="10798810" cy="575945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Ellipse 37-2186&amp;742" descr="preencoded.png"/>
          <p:cNvSpPr/>
          <p:nvPr>
            <p:custDataLst>
              <p:tags r:id="rId1"/>
            </p:custDataLst>
          </p:nvPr>
        </p:nvSpPr>
        <p:spPr>
          <a:xfrm>
            <a:off x="7388352" y="5979504"/>
            <a:ext cx="1892808" cy="878496"/>
          </a:xfrm>
          <a:custGeom>
            <a:gdLst>
              <a:gd name="connsiteX0" fmla="*/ 946404 w 1892808"/>
              <a:gd name="connsiteY0" fmla="*/ 878496 h 878496"/>
              <a:gd name="connsiteX1" fmla="*/ 0 w 1892808"/>
              <a:gd name="connsiteY1" fmla="*/ 878496 h 878496"/>
              <a:gd name="connsiteX2" fmla="*/ 72041 w 1892808"/>
              <a:gd name="connsiteY2" fmla="*/ 542310 h 878496"/>
              <a:gd name="connsiteX3" fmla="*/ 277195 w 1892808"/>
              <a:gd name="connsiteY3" fmla="*/ 257306 h 878496"/>
              <a:gd name="connsiteX4" fmla="*/ 584231 w 1892808"/>
              <a:gd name="connsiteY4" fmla="*/ 66872 h 878496"/>
              <a:gd name="connsiteX5" fmla="*/ 946404 w 1892808"/>
              <a:gd name="connsiteY5" fmla="*/ 0 h 878496"/>
              <a:gd name="connsiteX6" fmla="*/ 1308578 w 1892808"/>
              <a:gd name="connsiteY6" fmla="*/ 66872 h 878496"/>
              <a:gd name="connsiteX7" fmla="*/ 1615607 w 1892808"/>
              <a:gd name="connsiteY7" fmla="*/ 257306 h 878496"/>
              <a:gd name="connsiteX8" fmla="*/ 1820767 w 1892808"/>
              <a:gd name="connsiteY8" fmla="*/ 542310 h 878496"/>
              <a:gd name="connsiteX9" fmla="*/ 1892808 w 1892808"/>
              <a:gd name="connsiteY9" fmla="*/ 878496 h 878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92808" h="878496">
                <a:moveTo>
                  <a:pt x="946404" y="878496"/>
                </a:moveTo>
                <a:lnTo>
                  <a:pt x="0" y="878496"/>
                </a:lnTo>
                <a:cubicBezTo>
                  <a:pt x="0" y="763130"/>
                  <a:pt x="24479" y="648894"/>
                  <a:pt x="72041" y="542310"/>
                </a:cubicBezTo>
                <a:cubicBezTo>
                  <a:pt x="119602" y="435727"/>
                  <a:pt x="189314" y="338882"/>
                  <a:pt x="277195" y="257306"/>
                </a:cubicBezTo>
                <a:cubicBezTo>
                  <a:pt x="365077" y="175730"/>
                  <a:pt x="469408" y="111020"/>
                  <a:pt x="584231" y="66872"/>
                </a:cubicBezTo>
                <a:cubicBezTo>
                  <a:pt x="699053" y="22723"/>
                  <a:pt x="822120" y="0"/>
                  <a:pt x="946404" y="0"/>
                </a:cubicBezTo>
                <a:cubicBezTo>
                  <a:pt x="1070688" y="0"/>
                  <a:pt x="1193755" y="22723"/>
                  <a:pt x="1308578" y="66872"/>
                </a:cubicBezTo>
                <a:cubicBezTo>
                  <a:pt x="1423404" y="111020"/>
                  <a:pt x="1527725" y="175730"/>
                  <a:pt x="1615607" y="257306"/>
                </a:cubicBezTo>
                <a:cubicBezTo>
                  <a:pt x="1703489" y="338881"/>
                  <a:pt x="1773206" y="435727"/>
                  <a:pt x="1820767" y="542310"/>
                </a:cubicBezTo>
                <a:cubicBezTo>
                  <a:pt x="1868329" y="648894"/>
                  <a:pt x="1892808" y="763130"/>
                  <a:pt x="1892808" y="878496"/>
                </a:cubicBezTo>
                <a:close/>
              </a:path>
            </a:pathLst>
          </a:custGeom>
          <a:solidFill>
            <a:schemeClr val="accent2">
              <a:alpha val="18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Rectangle 41649-2186&amp;734" descr="preencoded.png"/>
          <p:cNvSpPr/>
          <p:nvPr>
            <p:custDataLst>
              <p:tags r:id="rId2"/>
            </p:custDataLst>
          </p:nvPr>
        </p:nvSpPr>
        <p:spPr>
          <a:xfrm>
            <a:off x="9625407" y="914400"/>
            <a:ext cx="2566593" cy="2615184"/>
          </a:xfrm>
          <a:custGeom>
            <a:gdLst>
              <a:gd name="connsiteX0" fmla="*/ 0 w 2566593"/>
              <a:gd name="connsiteY0" fmla="*/ 0 h 2615184"/>
              <a:gd name="connsiteX1" fmla="*/ 2566593 w 2566593"/>
              <a:gd name="connsiteY1" fmla="*/ 0 h 2615184"/>
              <a:gd name="connsiteX2" fmla="*/ 2566593 w 2566593"/>
              <a:gd name="connsiteY2" fmla="*/ 2615184 h 2615184"/>
              <a:gd name="connsiteX3" fmla="*/ 0 w 2566593"/>
              <a:gd name="connsiteY3" fmla="*/ 2615184 h 2615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6593" h="2615184">
                <a:moveTo>
                  <a:pt x="0" y="0"/>
                </a:moveTo>
                <a:lnTo>
                  <a:pt x="2566593" y="0"/>
                </a:lnTo>
                <a:lnTo>
                  <a:pt x="2566593" y="2615184"/>
                </a:lnTo>
                <a:lnTo>
                  <a:pt x="0" y="2615184"/>
                </a:lnTo>
                <a:close/>
              </a:path>
            </a:pathLst>
          </a:custGeom>
          <a:gradFill>
            <a:gsLst>
              <a:gs pos="19361">
                <a:schemeClr val="accent2"/>
              </a:gs>
              <a:gs pos="100000">
                <a:schemeClr val="accent3">
                  <a:lumMod val="20000"/>
                  <a:lumOff val="80000"/>
                  <a:alpha val="0"/>
                </a:schemeClr>
              </a:gs>
            </a:gsLst>
            <a:lin ang="0" scaled="1"/>
          </a:gra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椭圆 53"/>
          <p:cNvSpPr/>
          <p:nvPr>
            <p:custDataLst>
              <p:tags r:id="rId3"/>
            </p:custDataLst>
          </p:nvPr>
        </p:nvSpPr>
        <p:spPr>
          <a:xfrm>
            <a:off x="9775190" y="44437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椭圆 54"/>
          <p:cNvSpPr/>
          <p:nvPr>
            <p:custDataLst>
              <p:tags r:id="rId4"/>
            </p:custDataLst>
          </p:nvPr>
        </p:nvSpPr>
        <p:spPr>
          <a:xfrm>
            <a:off x="10154285" y="4436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椭圆 55"/>
          <p:cNvSpPr/>
          <p:nvPr>
            <p:custDataLst>
              <p:tags r:id="rId5"/>
            </p:custDataLst>
          </p:nvPr>
        </p:nvSpPr>
        <p:spPr>
          <a:xfrm>
            <a:off x="10533380" y="4428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椭圆 56"/>
          <p:cNvSpPr/>
          <p:nvPr>
            <p:custDataLst>
              <p:tags r:id="rId6"/>
            </p:custDataLst>
          </p:nvPr>
        </p:nvSpPr>
        <p:spPr>
          <a:xfrm>
            <a:off x="10912475" y="4436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椭圆 57"/>
          <p:cNvSpPr/>
          <p:nvPr>
            <p:custDataLst>
              <p:tags r:id="rId7"/>
            </p:custDataLst>
          </p:nvPr>
        </p:nvSpPr>
        <p:spPr>
          <a:xfrm>
            <a:off x="11291570" y="4428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11670665" y="44437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椭圆 47"/>
          <p:cNvSpPr/>
          <p:nvPr>
            <p:custDataLst>
              <p:tags r:id="rId9"/>
            </p:custDataLst>
          </p:nvPr>
        </p:nvSpPr>
        <p:spPr>
          <a:xfrm>
            <a:off x="9775190" y="482282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椭圆 48"/>
          <p:cNvSpPr/>
          <p:nvPr>
            <p:custDataLst>
              <p:tags r:id="rId10"/>
            </p:custDataLst>
          </p:nvPr>
        </p:nvSpPr>
        <p:spPr>
          <a:xfrm>
            <a:off x="10154285" y="4815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椭圆 49"/>
          <p:cNvSpPr/>
          <p:nvPr>
            <p:custDataLst>
              <p:tags r:id="rId11"/>
            </p:custDataLst>
          </p:nvPr>
        </p:nvSpPr>
        <p:spPr>
          <a:xfrm>
            <a:off x="10533380" y="4807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椭圆 50"/>
          <p:cNvSpPr/>
          <p:nvPr>
            <p:custDataLst>
              <p:tags r:id="rId12"/>
            </p:custDataLst>
          </p:nvPr>
        </p:nvSpPr>
        <p:spPr>
          <a:xfrm>
            <a:off x="10912475" y="4815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椭圆 51"/>
          <p:cNvSpPr/>
          <p:nvPr>
            <p:custDataLst>
              <p:tags r:id="rId13"/>
            </p:custDataLst>
          </p:nvPr>
        </p:nvSpPr>
        <p:spPr>
          <a:xfrm>
            <a:off x="11291570" y="4807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椭圆 52"/>
          <p:cNvSpPr/>
          <p:nvPr>
            <p:custDataLst>
              <p:tags r:id="rId14"/>
            </p:custDataLst>
          </p:nvPr>
        </p:nvSpPr>
        <p:spPr>
          <a:xfrm>
            <a:off x="11670665" y="482282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/>
          <p:cNvSpPr/>
          <p:nvPr>
            <p:custDataLst>
              <p:tags r:id="rId15"/>
            </p:custDataLst>
          </p:nvPr>
        </p:nvSpPr>
        <p:spPr>
          <a:xfrm>
            <a:off x="9775190" y="52019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/>
          <p:cNvSpPr/>
          <p:nvPr>
            <p:custDataLst>
              <p:tags r:id="rId16"/>
            </p:custDataLst>
          </p:nvPr>
        </p:nvSpPr>
        <p:spPr>
          <a:xfrm>
            <a:off x="10154285" y="51943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椭圆 43"/>
          <p:cNvSpPr/>
          <p:nvPr>
            <p:custDataLst>
              <p:tags r:id="rId17"/>
            </p:custDataLst>
          </p:nvPr>
        </p:nvSpPr>
        <p:spPr>
          <a:xfrm>
            <a:off x="10533380" y="518668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8"/>
            </p:custDataLst>
          </p:nvPr>
        </p:nvSpPr>
        <p:spPr>
          <a:xfrm>
            <a:off x="10912475" y="51943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/>
          <p:cNvSpPr/>
          <p:nvPr>
            <p:custDataLst>
              <p:tags r:id="rId19"/>
            </p:custDataLst>
          </p:nvPr>
        </p:nvSpPr>
        <p:spPr>
          <a:xfrm>
            <a:off x="11291570" y="518668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/>
          <p:cNvSpPr/>
          <p:nvPr>
            <p:custDataLst>
              <p:tags r:id="rId20"/>
            </p:custDataLst>
          </p:nvPr>
        </p:nvSpPr>
        <p:spPr>
          <a:xfrm>
            <a:off x="11670665" y="52019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21"/>
            </p:custDataLst>
          </p:nvPr>
        </p:nvSpPr>
        <p:spPr>
          <a:xfrm>
            <a:off x="9775190" y="55810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/>
          <p:cNvSpPr/>
          <p:nvPr>
            <p:custDataLst>
              <p:tags r:id="rId22"/>
            </p:custDataLst>
          </p:nvPr>
        </p:nvSpPr>
        <p:spPr>
          <a:xfrm>
            <a:off x="10154285" y="55733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椭圆 37"/>
          <p:cNvSpPr/>
          <p:nvPr>
            <p:custDataLst>
              <p:tags r:id="rId23"/>
            </p:custDataLst>
          </p:nvPr>
        </p:nvSpPr>
        <p:spPr>
          <a:xfrm>
            <a:off x="10533380" y="556577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/>
          <p:cNvSpPr/>
          <p:nvPr>
            <p:custDataLst>
              <p:tags r:id="rId24"/>
            </p:custDataLst>
          </p:nvPr>
        </p:nvSpPr>
        <p:spPr>
          <a:xfrm>
            <a:off x="10912475" y="55733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椭圆 39"/>
          <p:cNvSpPr/>
          <p:nvPr>
            <p:custDataLst>
              <p:tags r:id="rId25"/>
            </p:custDataLst>
          </p:nvPr>
        </p:nvSpPr>
        <p:spPr>
          <a:xfrm>
            <a:off x="11291570" y="556577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/>
          <p:cNvSpPr/>
          <p:nvPr>
            <p:custDataLst>
              <p:tags r:id="rId26"/>
            </p:custDataLst>
          </p:nvPr>
        </p:nvSpPr>
        <p:spPr>
          <a:xfrm>
            <a:off x="11670665" y="55810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27"/>
            </p:custDataLst>
          </p:nvPr>
        </p:nvSpPr>
        <p:spPr>
          <a:xfrm>
            <a:off x="9775190" y="5960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28"/>
            </p:custDataLst>
          </p:nvPr>
        </p:nvSpPr>
        <p:spPr>
          <a:xfrm>
            <a:off x="10154285" y="5952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29"/>
            </p:custDataLst>
          </p:nvPr>
        </p:nvSpPr>
        <p:spPr>
          <a:xfrm>
            <a:off x="10533380" y="594487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>
            <p:custDataLst>
              <p:tags r:id="rId30"/>
            </p:custDataLst>
          </p:nvPr>
        </p:nvSpPr>
        <p:spPr>
          <a:xfrm>
            <a:off x="10912475" y="59524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>
            <p:custDataLst>
              <p:tags r:id="rId31"/>
            </p:custDataLst>
          </p:nvPr>
        </p:nvSpPr>
        <p:spPr>
          <a:xfrm>
            <a:off x="11291570" y="594487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>
            <p:custDataLst>
              <p:tags r:id="rId32"/>
            </p:custDataLst>
          </p:nvPr>
        </p:nvSpPr>
        <p:spPr>
          <a:xfrm>
            <a:off x="11670665" y="59601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33"/>
            </p:custDataLst>
          </p:nvPr>
        </p:nvSpPr>
        <p:spPr>
          <a:xfrm>
            <a:off x="9775190" y="6339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/>
          <p:nvPr>
            <p:custDataLst>
              <p:tags r:id="rId34"/>
            </p:custDataLst>
          </p:nvPr>
        </p:nvSpPr>
        <p:spPr>
          <a:xfrm>
            <a:off x="10154285" y="6331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35"/>
            </p:custDataLst>
          </p:nvPr>
        </p:nvSpPr>
        <p:spPr>
          <a:xfrm>
            <a:off x="10533380" y="632396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36"/>
            </p:custDataLst>
          </p:nvPr>
        </p:nvSpPr>
        <p:spPr>
          <a:xfrm>
            <a:off x="10912475" y="63315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>
            <p:custDataLst>
              <p:tags r:id="rId37"/>
            </p:custDataLst>
          </p:nvPr>
        </p:nvSpPr>
        <p:spPr>
          <a:xfrm>
            <a:off x="11291570" y="632396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38"/>
            </p:custDataLst>
          </p:nvPr>
        </p:nvSpPr>
        <p:spPr>
          <a:xfrm>
            <a:off x="11670665" y="633920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椭圆 71"/>
          <p:cNvSpPr/>
          <p:nvPr>
            <p:custDataLst>
              <p:tags r:id="rId39"/>
            </p:custDataLst>
          </p:nvPr>
        </p:nvSpPr>
        <p:spPr>
          <a:xfrm>
            <a:off x="290195" y="2794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椭圆 72"/>
          <p:cNvSpPr/>
          <p:nvPr>
            <p:custDataLst>
              <p:tags r:id="rId40"/>
            </p:custDataLst>
          </p:nvPr>
        </p:nvSpPr>
        <p:spPr>
          <a:xfrm>
            <a:off x="669290" y="28702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椭圆 73"/>
          <p:cNvSpPr/>
          <p:nvPr>
            <p:custDataLst>
              <p:tags r:id="rId41"/>
            </p:custDataLst>
          </p:nvPr>
        </p:nvSpPr>
        <p:spPr>
          <a:xfrm>
            <a:off x="1048385" y="27940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椭圆 74"/>
          <p:cNvSpPr/>
          <p:nvPr>
            <p:custDataLst>
              <p:tags r:id="rId42"/>
            </p:custDataLst>
          </p:nvPr>
        </p:nvSpPr>
        <p:spPr>
          <a:xfrm>
            <a:off x="1427480" y="29464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椭圆 67"/>
          <p:cNvSpPr/>
          <p:nvPr>
            <p:custDataLst>
              <p:tags r:id="rId43"/>
            </p:custDataLst>
          </p:nvPr>
        </p:nvSpPr>
        <p:spPr>
          <a:xfrm>
            <a:off x="290195" y="6584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椭圆 68"/>
          <p:cNvSpPr/>
          <p:nvPr>
            <p:custDataLst>
              <p:tags r:id="rId44"/>
            </p:custDataLst>
          </p:nvPr>
        </p:nvSpPr>
        <p:spPr>
          <a:xfrm>
            <a:off x="669290" y="66611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45"/>
            </p:custDataLst>
          </p:nvPr>
        </p:nvSpPr>
        <p:spPr>
          <a:xfrm>
            <a:off x="1048385" y="65849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46"/>
            </p:custDataLst>
          </p:nvPr>
        </p:nvSpPr>
        <p:spPr>
          <a:xfrm>
            <a:off x="1427480" y="67373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椭圆 63"/>
          <p:cNvSpPr/>
          <p:nvPr>
            <p:custDataLst>
              <p:tags r:id="rId47"/>
            </p:custDataLst>
          </p:nvPr>
        </p:nvSpPr>
        <p:spPr>
          <a:xfrm>
            <a:off x="290195" y="10375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椭圆 64"/>
          <p:cNvSpPr/>
          <p:nvPr>
            <p:custDataLst>
              <p:tags r:id="rId48"/>
            </p:custDataLst>
          </p:nvPr>
        </p:nvSpPr>
        <p:spPr>
          <a:xfrm>
            <a:off x="669290" y="104521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椭圆 65"/>
          <p:cNvSpPr/>
          <p:nvPr>
            <p:custDataLst>
              <p:tags r:id="rId49"/>
            </p:custDataLst>
          </p:nvPr>
        </p:nvSpPr>
        <p:spPr>
          <a:xfrm>
            <a:off x="1048385" y="103759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椭圆 66"/>
          <p:cNvSpPr/>
          <p:nvPr>
            <p:custDataLst>
              <p:tags r:id="rId50"/>
            </p:custDataLst>
          </p:nvPr>
        </p:nvSpPr>
        <p:spPr>
          <a:xfrm>
            <a:off x="1427480" y="105283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51"/>
            </p:custDataLst>
          </p:nvPr>
        </p:nvSpPr>
        <p:spPr>
          <a:xfrm>
            <a:off x="1183004" y="1256030"/>
            <a:ext cx="6032065" cy="227617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4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55"/>
            </p:custDataLst>
          </p:nvPr>
        </p:nvSpPr>
        <p:spPr>
          <a:xfrm>
            <a:off x="1183004" y="3871785"/>
            <a:ext cx="603206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8" name="任意多边形: 形状 7" descr="preencoded.png"/>
          <p:cNvSpPr/>
          <p:nvPr>
            <p:custDataLst>
              <p:tags r:id="rId56"/>
            </p:custDataLst>
          </p:nvPr>
        </p:nvSpPr>
        <p:spPr>
          <a:xfrm>
            <a:off x="1" y="0"/>
            <a:ext cx="2095873" cy="914400"/>
          </a:xfrm>
          <a:custGeom>
            <a:gdLst>
              <a:gd name="connsiteX0" fmla="*/ 0 w 2095873"/>
              <a:gd name="connsiteY0" fmla="*/ 0 h 914400"/>
              <a:gd name="connsiteX1" fmla="*/ 2095873 w 2095873"/>
              <a:gd name="connsiteY1" fmla="*/ 0 h 914400"/>
              <a:gd name="connsiteX2" fmla="*/ 2042749 w 2095873"/>
              <a:gd name="connsiteY2" fmla="*/ 112323 h 914400"/>
              <a:gd name="connsiteX3" fmla="*/ 1777581 w 2095873"/>
              <a:gd name="connsiteY3" fmla="*/ 469891 h 914400"/>
              <a:gd name="connsiteX4" fmla="*/ 1285340 w 2095873"/>
              <a:gd name="connsiteY4" fmla="*/ 798876 h 914400"/>
              <a:gd name="connsiteX5" fmla="*/ 704689 w 2095873"/>
              <a:gd name="connsiteY5" fmla="*/ 914400 h 914400"/>
              <a:gd name="connsiteX6" fmla="*/ 124042 w 2095873"/>
              <a:gd name="connsiteY6" fmla="*/ 798876 h 914400"/>
              <a:gd name="connsiteX7" fmla="*/ 0 w 2095873"/>
              <a:gd name="connsiteY7" fmla="*/ 740186 h 914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5873" h="914400">
                <a:moveTo>
                  <a:pt x="0" y="0"/>
                </a:moveTo>
                <a:lnTo>
                  <a:pt x="2095873" y="0"/>
                </a:lnTo>
                <a:lnTo>
                  <a:pt x="2042749" y="112323"/>
                </a:lnTo>
                <a:cubicBezTo>
                  <a:pt x="1972540" y="243663"/>
                  <a:pt x="1883256" y="364196"/>
                  <a:pt x="1777581" y="469891"/>
                </a:cubicBezTo>
                <a:cubicBezTo>
                  <a:pt x="1636694" y="610818"/>
                  <a:pt x="1469423" y="722607"/>
                  <a:pt x="1285340" y="798876"/>
                </a:cubicBezTo>
                <a:cubicBezTo>
                  <a:pt x="1101249" y="875144"/>
                  <a:pt x="903945" y="914400"/>
                  <a:pt x="704689" y="914400"/>
                </a:cubicBezTo>
                <a:cubicBezTo>
                  <a:pt x="505434" y="914400"/>
                  <a:pt x="308130" y="875144"/>
                  <a:pt x="124042" y="798876"/>
                </a:cubicBezTo>
                <a:lnTo>
                  <a:pt x="0" y="740186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27" Type="http://schemas.openxmlformats.org/officeDocument/2006/relationships/tags" Target="../tags/tag252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690" y="1230313"/>
            <a:ext cx="10800715" cy="4947602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69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6" name="任意多边形: 形状 25" descr="preencoded.png"/>
          <p:cNvSpPr/>
          <p:nvPr>
            <p:custDataLst>
              <p:tags r:id="rId17"/>
            </p:custDataLst>
          </p:nvPr>
        </p:nvSpPr>
        <p:spPr>
          <a:xfrm>
            <a:off x="46857" y="0"/>
            <a:ext cx="1799094" cy="621793"/>
          </a:xfrm>
          <a:custGeom>
            <a:gdLst>
              <a:gd name="connsiteX0" fmla="*/ 0 w 1799094"/>
              <a:gd name="connsiteY0" fmla="*/ 0 h 621793"/>
              <a:gd name="connsiteX1" fmla="*/ 1799094 w 1799094"/>
              <a:gd name="connsiteY1" fmla="*/ 0 h 621793"/>
              <a:gd name="connsiteX2" fmla="*/ 1773910 w 1799094"/>
              <a:gd name="connsiteY2" fmla="*/ 77363 h 621793"/>
              <a:gd name="connsiteX3" fmla="*/ 1568750 w 1799094"/>
              <a:gd name="connsiteY3" fmla="*/ 363481 h 621793"/>
              <a:gd name="connsiteX4" fmla="*/ 1261721 w 1799094"/>
              <a:gd name="connsiteY4" fmla="*/ 554659 h 621793"/>
              <a:gd name="connsiteX5" fmla="*/ 899547 w 1799094"/>
              <a:gd name="connsiteY5" fmla="*/ 621793 h 621793"/>
              <a:gd name="connsiteX6" fmla="*/ 537374 w 1799094"/>
              <a:gd name="connsiteY6" fmla="*/ 554659 h 621793"/>
              <a:gd name="connsiteX7" fmla="*/ 230338 w 1799094"/>
              <a:gd name="connsiteY7" fmla="*/ 363481 h 621793"/>
              <a:gd name="connsiteX8" fmla="*/ 25184 w 1799094"/>
              <a:gd name="connsiteY8" fmla="*/ 77363 h 621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99094" h="621793">
                <a:moveTo>
                  <a:pt x="0" y="0"/>
                </a:moveTo>
                <a:lnTo>
                  <a:pt x="1799094" y="0"/>
                </a:lnTo>
                <a:lnTo>
                  <a:pt x="1773910" y="77363"/>
                </a:lnTo>
                <a:cubicBezTo>
                  <a:pt x="1726349" y="184363"/>
                  <a:pt x="1656632" y="281586"/>
                  <a:pt x="1568750" y="363481"/>
                </a:cubicBezTo>
                <a:cubicBezTo>
                  <a:pt x="1480868" y="445376"/>
                  <a:pt x="1376547" y="510338"/>
                  <a:pt x="1261721" y="554659"/>
                </a:cubicBezTo>
                <a:cubicBezTo>
                  <a:pt x="1146898" y="598980"/>
                  <a:pt x="1023831" y="621793"/>
                  <a:pt x="899547" y="621793"/>
                </a:cubicBezTo>
                <a:cubicBezTo>
                  <a:pt x="775263" y="621793"/>
                  <a:pt x="652196" y="598980"/>
                  <a:pt x="537374" y="554659"/>
                </a:cubicBezTo>
                <a:cubicBezTo>
                  <a:pt x="422551" y="510338"/>
                  <a:pt x="318220" y="445376"/>
                  <a:pt x="230338" y="363481"/>
                </a:cubicBezTo>
                <a:cubicBezTo>
                  <a:pt x="142457" y="281587"/>
                  <a:pt x="72745" y="184363"/>
                  <a:pt x="25184" y="77363"/>
                </a:cubicBezTo>
                <a:close/>
              </a:path>
            </a:pathLst>
          </a:custGeom>
          <a:solidFill>
            <a:schemeClr val="accent2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8"/>
            </p:custDataLst>
          </p:nvPr>
        </p:nvSpPr>
        <p:spPr>
          <a:xfrm>
            <a:off x="10922635" y="566356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19"/>
            </p:custDataLst>
          </p:nvPr>
        </p:nvSpPr>
        <p:spPr>
          <a:xfrm>
            <a:off x="11301730" y="565594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20"/>
            </p:custDataLst>
          </p:nvPr>
        </p:nvSpPr>
        <p:spPr>
          <a:xfrm>
            <a:off x="11680825" y="567118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10922635" y="604266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22"/>
            </p:custDataLst>
          </p:nvPr>
        </p:nvSpPr>
        <p:spPr>
          <a:xfrm>
            <a:off x="11301730" y="603504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1680825" y="6050280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24"/>
            </p:custDataLst>
          </p:nvPr>
        </p:nvSpPr>
        <p:spPr>
          <a:xfrm>
            <a:off x="10922635" y="642175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25"/>
            </p:custDataLst>
          </p:nvPr>
        </p:nvSpPr>
        <p:spPr>
          <a:xfrm>
            <a:off x="11301730" y="641413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26"/>
            </p:custDataLst>
          </p:nvPr>
        </p:nvSpPr>
        <p:spPr>
          <a:xfrm>
            <a:off x="11680825" y="6429375"/>
            <a:ext cx="134620" cy="1346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image" Target="../media/image1.png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3" Type="http://schemas.openxmlformats.org/officeDocument/2006/relationships/tags" Target="../tags/tag259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14" Type="http://schemas.openxmlformats.org/officeDocument/2006/relationships/tags" Target="../tags/tag328.xml" /><Relationship Id="rId15" Type="http://schemas.openxmlformats.org/officeDocument/2006/relationships/tags" Target="../tags/tag329.xml" /><Relationship Id="rId16" Type="http://schemas.openxmlformats.org/officeDocument/2006/relationships/tags" Target="../tags/tag330.xml" /><Relationship Id="rId17" Type="http://schemas.openxmlformats.org/officeDocument/2006/relationships/tags" Target="../tags/tag331.xml" /><Relationship Id="rId18" Type="http://schemas.openxmlformats.org/officeDocument/2006/relationships/tags" Target="../tags/tag332.xml" /><Relationship Id="rId19" Type="http://schemas.openxmlformats.org/officeDocument/2006/relationships/tags" Target="../tags/tag333.xml" /><Relationship Id="rId2" Type="http://schemas.openxmlformats.org/officeDocument/2006/relationships/tags" Target="../tags/tag316.xml" /><Relationship Id="rId20" Type="http://schemas.openxmlformats.org/officeDocument/2006/relationships/tags" Target="../tags/tag334.xml" /><Relationship Id="rId21" Type="http://schemas.openxmlformats.org/officeDocument/2006/relationships/tags" Target="../tags/tag335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15" Type="http://schemas.openxmlformats.org/officeDocument/2006/relationships/tags" Target="../tags/tag349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14" Type="http://schemas.openxmlformats.org/officeDocument/2006/relationships/tags" Target="../tags/tag362.xml" /><Relationship Id="rId15" Type="http://schemas.openxmlformats.org/officeDocument/2006/relationships/tags" Target="../tags/tag363.xml" /><Relationship Id="rId2" Type="http://schemas.openxmlformats.org/officeDocument/2006/relationships/tags" Target="../tags/tag350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12" Type="http://schemas.openxmlformats.org/officeDocument/2006/relationships/tags" Target="../tags/tag377.xml" /><Relationship Id="rId13" Type="http://schemas.openxmlformats.org/officeDocument/2006/relationships/tags" Target="../tags/tag378.xml" /><Relationship Id="rId14" Type="http://schemas.openxmlformats.org/officeDocument/2006/relationships/tags" Target="../tags/tag379.xml" /><Relationship Id="rId15" Type="http://schemas.openxmlformats.org/officeDocument/2006/relationships/tags" Target="../tags/tag380.xml" /><Relationship Id="rId16" Type="http://schemas.openxmlformats.org/officeDocument/2006/relationships/tags" Target="../tags/tag381.xml" /><Relationship Id="rId17" Type="http://schemas.openxmlformats.org/officeDocument/2006/relationships/tags" Target="../tags/tag382.xml" /><Relationship Id="rId18" Type="http://schemas.openxmlformats.org/officeDocument/2006/relationships/tags" Target="../tags/tag383.xml" /><Relationship Id="rId19" Type="http://schemas.openxmlformats.org/officeDocument/2006/relationships/tags" Target="../tags/tag384.xml" /><Relationship Id="rId2" Type="http://schemas.openxmlformats.org/officeDocument/2006/relationships/tags" Target="../tags/tag367.xml" /><Relationship Id="rId20" Type="http://schemas.openxmlformats.org/officeDocument/2006/relationships/tags" Target="../tags/tag385.xml" /><Relationship Id="rId21" Type="http://schemas.openxmlformats.org/officeDocument/2006/relationships/tags" Target="../tags/tag386.xml" /><Relationship Id="rId22" Type="http://schemas.openxmlformats.org/officeDocument/2006/relationships/tags" Target="../tags/tag387.xml" /><Relationship Id="rId23" Type="http://schemas.openxmlformats.org/officeDocument/2006/relationships/tags" Target="../tags/tag388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212403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760525"/>
            <a:ext cx="6106453" cy="2283790"/>
          </a:xfrm>
        </p:spPr>
        <p:txBody>
          <a:bodyPr wrap="square"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/>
              <a:t>肩难产个案护理</a:t>
            </a:r>
            <a:endParaRPr lang="zh-CN" altLang="en-US"/>
          </a:p>
        </p:txBody>
      </p:sp>
      <p:sp>
        <p:nvSpPr>
          <p:cNvPr id="12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42190" y="5721800"/>
            <a:ext cx="2880000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pic>
        <p:nvPicPr>
          <p:cNvPr id="5" name="@png2x_Mask group-2186&amp;735" descr="preencoded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948424" y="0"/>
            <a:ext cx="3630168" cy="5715000"/>
          </a:xfrm>
          <a:prstGeom prst="rect">
            <a:avLst/>
          </a:prstGeom>
        </p:spPr>
      </p:pic>
      <p:sp>
        <p:nvSpPr>
          <p:cNvPr id="6" name="任意多边形: 形状 79"/>
          <p:cNvSpPr/>
          <p:nvPr>
            <p:custDataLst>
              <p:tags r:id="rId6"/>
            </p:custDataLst>
          </p:nvPr>
        </p:nvSpPr>
        <p:spPr>
          <a:xfrm>
            <a:off x="6437376" y="3557016"/>
            <a:ext cx="1901952" cy="3300984"/>
          </a:xfrm>
          <a:custGeom>
            <a:gdLst>
              <a:gd name="connsiteX0" fmla="*/ 0 w 1901952"/>
              <a:gd name="connsiteY0" fmla="*/ 0 h 3300984"/>
              <a:gd name="connsiteX1" fmla="*/ 633984 w 1901952"/>
              <a:gd name="connsiteY1" fmla="*/ 0 h 3300984"/>
              <a:gd name="connsiteX2" fmla="*/ 1901952 w 1901952"/>
              <a:gd name="connsiteY2" fmla="*/ 1269609 h 3300984"/>
              <a:gd name="connsiteX3" fmla="*/ 1901952 w 1901952"/>
              <a:gd name="connsiteY3" fmla="*/ 3300984 h 3300984"/>
              <a:gd name="connsiteX4" fmla="*/ 0 w 1901952"/>
              <a:gd name="connsiteY4" fmla="*/ 3300984 h 330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1952" h="3300984">
                <a:moveTo>
                  <a:pt x="0" y="0"/>
                </a:moveTo>
                <a:lnTo>
                  <a:pt x="633984" y="0"/>
                </a:lnTo>
                <a:cubicBezTo>
                  <a:pt x="1334258" y="0"/>
                  <a:pt x="1901952" y="568423"/>
                  <a:pt x="1901952" y="1269609"/>
                </a:cubicBezTo>
                <a:lnTo>
                  <a:pt x="1901952" y="3300984"/>
                </a:lnTo>
                <a:lnTo>
                  <a:pt x="0" y="3300984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  <a:alpha val="0"/>
                </a:schemeClr>
              </a:gs>
              <a:gs pos="100000">
                <a:schemeClr val="bg1"/>
              </a:gs>
            </a:gsLst>
            <a:lin ang="5982200" scaled="1"/>
          </a:gradFill>
          <a:ln w="12637" cap="flat">
            <a:gradFill>
              <a:gsLst>
                <a:gs pos="0">
                  <a:schemeClr val="bg1">
                    <a:alpha val="83000"/>
                  </a:schemeClr>
                </a:gs>
                <a:gs pos="58000">
                  <a:schemeClr val="bg1">
                    <a:alpha val="22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7" name="Intersect-2186&amp;1474" descr="preencoded.png"/>
          <p:cNvSpPr/>
          <p:nvPr>
            <p:custDataLst>
              <p:tags r:id="rId7"/>
            </p:custDataLst>
          </p:nvPr>
        </p:nvSpPr>
        <p:spPr>
          <a:xfrm>
            <a:off x="6859965" y="3546092"/>
            <a:ext cx="1574428" cy="2185426"/>
          </a:xfrm>
          <a:custGeom>
            <a:gdLst>
              <a:gd name="connsiteX0" fmla="*/ 0 w 1574428"/>
              <a:gd name="connsiteY0" fmla="*/ 0 h 2185426"/>
              <a:gd name="connsiteX1" fmla="*/ 78705 w 1574428"/>
              <a:gd name="connsiteY1" fmla="*/ 0 h 2185426"/>
              <a:gd name="connsiteX2" fmla="*/ 1574429 w 1574428"/>
              <a:gd name="connsiteY2" fmla="*/ 1550663 h 2185426"/>
              <a:gd name="connsiteX3" fmla="*/ 1574429 w 1574428"/>
              <a:gd name="connsiteY3" fmla="*/ 2185427 h 2185426"/>
              <a:gd name="connsiteX4" fmla="*/ 0 w 1574428"/>
              <a:gd name="connsiteY4" fmla="*/ 0 h 2185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74428" h="2185426">
                <a:moveTo>
                  <a:pt x="0" y="0"/>
                </a:moveTo>
                <a:lnTo>
                  <a:pt x="78705" y="0"/>
                </a:lnTo>
                <a:cubicBezTo>
                  <a:pt x="904774" y="0"/>
                  <a:pt x="1574429" y="694255"/>
                  <a:pt x="1574429" y="1550663"/>
                </a:cubicBezTo>
                <a:lnTo>
                  <a:pt x="1574429" y="2185427"/>
                </a:lnTo>
                <a:cubicBezTo>
                  <a:pt x="696397" y="1855973"/>
                  <a:pt x="57349" y="1009061"/>
                  <a:pt x="0" y="0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 w="14940" cap="flat">
            <a:noFill/>
            <a:prstDash val="solid"/>
            <a:miter/>
          </a:ln>
          <a:effectLst>
            <a:softEdge rad="1778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0096945" y="547285"/>
            <a:ext cx="1164336" cy="228599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 录</a:t>
            </a:r>
            <a:endParaRPr lang="zh-CN" altLang="en-US"/>
          </a:p>
        </p:txBody>
      </p:sp>
      <p:pic>
        <p:nvPicPr>
          <p:cNvPr id="34" name="Line 1-2186&amp;704" descr="preencoded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856" y="2896477"/>
            <a:ext cx="6044184" cy="9144"/>
          </a:xfrm>
          <a:prstGeom prst="rect">
            <a:avLst/>
          </a:prstGeom>
        </p:spPr>
      </p:pic>
      <p:sp>
        <p:nvSpPr>
          <p:cNvPr id="35" name="序号"/>
          <p:cNvSpPr txBox="1"/>
          <p:nvPr>
            <p:custDataLst>
              <p:tags r:id="rId7"/>
            </p:custDataLst>
          </p:nvPr>
        </p:nvSpPr>
        <p:spPr>
          <a:xfrm>
            <a:off x="1133856" y="2339493"/>
            <a:ext cx="898144" cy="58324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500" b="1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02</a:t>
            </a:r>
            <a:endParaRPr lang="en-US" sz="3500" b="1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6" name="项标题"/>
          <p:cNvSpPr txBox="1"/>
          <p:nvPr>
            <p:custDataLst>
              <p:tags r:id="rId8"/>
            </p:custDataLst>
          </p:nvPr>
        </p:nvSpPr>
        <p:spPr>
          <a:xfrm>
            <a:off x="2209800" y="2340724"/>
            <a:ext cx="4968240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肩难产的护理评估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pic>
        <p:nvPicPr>
          <p:cNvPr id="37" name="Line 1-2186&amp;704" descr="preencoded.pn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856" y="3903080"/>
            <a:ext cx="6044184" cy="9144"/>
          </a:xfrm>
          <a:prstGeom prst="rect">
            <a:avLst/>
          </a:prstGeom>
        </p:spPr>
      </p:pic>
      <p:sp>
        <p:nvSpPr>
          <p:cNvPr id="38" name="序号"/>
          <p:cNvSpPr txBox="1"/>
          <p:nvPr>
            <p:custDataLst>
              <p:tags r:id="rId10"/>
            </p:custDataLst>
          </p:nvPr>
        </p:nvSpPr>
        <p:spPr>
          <a:xfrm>
            <a:off x="1133856" y="3346096"/>
            <a:ext cx="898144" cy="58324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500" b="1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03</a:t>
            </a:r>
            <a:endParaRPr lang="en-US" sz="3500" b="1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9" name="项标题"/>
          <p:cNvSpPr txBox="1"/>
          <p:nvPr>
            <p:custDataLst>
              <p:tags r:id="rId11"/>
            </p:custDataLst>
          </p:nvPr>
        </p:nvSpPr>
        <p:spPr>
          <a:xfrm>
            <a:off x="2209800" y="3347327"/>
            <a:ext cx="4968240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肩难产的护理措施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pic>
        <p:nvPicPr>
          <p:cNvPr id="40" name="Line 1-2186&amp;704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856" y="4909683"/>
            <a:ext cx="6044184" cy="9144"/>
          </a:xfrm>
          <a:prstGeom prst="rect">
            <a:avLst/>
          </a:prstGeom>
        </p:spPr>
      </p:pic>
      <p:sp>
        <p:nvSpPr>
          <p:cNvPr id="41" name="序号"/>
          <p:cNvSpPr txBox="1"/>
          <p:nvPr>
            <p:custDataLst>
              <p:tags r:id="rId13"/>
            </p:custDataLst>
          </p:nvPr>
        </p:nvSpPr>
        <p:spPr>
          <a:xfrm>
            <a:off x="1133856" y="4352699"/>
            <a:ext cx="898144" cy="58324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500" b="1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04</a:t>
            </a:r>
            <a:endParaRPr lang="en-US" sz="3500" b="1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项标题"/>
          <p:cNvSpPr txBox="1"/>
          <p:nvPr>
            <p:custDataLst>
              <p:tags r:id="rId14"/>
            </p:custDataLst>
          </p:nvPr>
        </p:nvSpPr>
        <p:spPr>
          <a:xfrm>
            <a:off x="2209800" y="4353930"/>
            <a:ext cx="4968240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肩难产的护理效果评价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pic>
        <p:nvPicPr>
          <p:cNvPr id="43" name="Line 1-2186&amp;704" descr="preencoded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856" y="5916284"/>
            <a:ext cx="6044184" cy="9144"/>
          </a:xfrm>
          <a:prstGeom prst="rect">
            <a:avLst/>
          </a:prstGeom>
        </p:spPr>
      </p:pic>
      <p:sp>
        <p:nvSpPr>
          <p:cNvPr id="44" name="序号"/>
          <p:cNvSpPr txBox="1"/>
          <p:nvPr>
            <p:custDataLst>
              <p:tags r:id="rId16"/>
            </p:custDataLst>
          </p:nvPr>
        </p:nvSpPr>
        <p:spPr>
          <a:xfrm>
            <a:off x="1133856" y="5359300"/>
            <a:ext cx="898144" cy="58324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500" b="1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05</a:t>
            </a:r>
            <a:endParaRPr lang="en-US" sz="3500" b="1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5" name="项标题"/>
          <p:cNvSpPr txBox="1"/>
          <p:nvPr>
            <p:custDataLst>
              <p:tags r:id="rId17"/>
            </p:custDataLst>
          </p:nvPr>
        </p:nvSpPr>
        <p:spPr>
          <a:xfrm>
            <a:off x="2209800" y="5360531"/>
            <a:ext cx="4968240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肩难产的护理研究进展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pic>
        <p:nvPicPr>
          <p:cNvPr id="46" name="Line 1-2186&amp;704" descr="preencoded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3856" y="1889874"/>
            <a:ext cx="6044184" cy="9144"/>
          </a:xfrm>
          <a:prstGeom prst="rect">
            <a:avLst/>
          </a:prstGeom>
        </p:spPr>
      </p:pic>
      <p:sp>
        <p:nvSpPr>
          <p:cNvPr id="47" name="序号"/>
          <p:cNvSpPr txBox="1"/>
          <p:nvPr>
            <p:custDataLst>
              <p:tags r:id="rId19"/>
            </p:custDataLst>
          </p:nvPr>
        </p:nvSpPr>
        <p:spPr>
          <a:xfrm>
            <a:off x="1133856" y="1332890"/>
            <a:ext cx="898144" cy="58324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500" b="1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01</a:t>
            </a:r>
            <a:endParaRPr lang="en-US" sz="3500" b="1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8" name="项标题"/>
          <p:cNvSpPr txBox="1"/>
          <p:nvPr>
            <p:custDataLst>
              <p:tags r:id="rId20"/>
            </p:custDataLst>
          </p:nvPr>
        </p:nvSpPr>
        <p:spPr>
          <a:xfrm>
            <a:off x="2209800" y="1334121"/>
            <a:ext cx="4968240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肩难产的概述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/>
              <a:t>肩难产的概述</a:t>
            </a:r>
            <a:endParaRPr lang="zh-CN" altLang="en-US"/>
          </a:p>
        </p:txBody>
      </p:sp>
      <p:sp>
        <p:nvSpPr>
          <p:cNvPr id="7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肩难产的定义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2666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4102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384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肩难产的发生率较低，但一旦发生，可能会对母亲和胎儿造成严重的伤害。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肩难产是指在分娩过程中，胎儿的肩膀卡在骨盆出口处，导致分娩受阻的现象。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肩难产的原因包括胎儿过大、骨盆狭窄、胎位不正等。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肩难产的处理需要医生和助产士的专业知识和技能，及时采取适当的处理措施，以减少对母亲和胎儿的伤害。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肩难产的分类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2666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4102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384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部分性肩难产：胎儿肩膀部分卡在骨盆出口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完全性肩难产：胎儿肩膀完全卡在骨盆出口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持续性肩难产：胎儿肩膀反复卡在骨盆出口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复发性肩难产：同一产妇多次发生肩难产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肩难产的流行病学情况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肩难产的发生率：全球范围内，肩难产的发生率约为0.5%-3%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肩难产的危险因素：包括胎儿过大、骨盆狭窄、产程过长等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肩难产的后果：可能导致胎儿窒息、臂丛神经损伤、锁骨骨折等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肩难产的预防和治疗：包括产前评估、产程管理、产后护理等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/>
              <a:t>肩难产的护理评估</a:t>
            </a:r>
            <a:endParaRPr lang="zh-CN" altLang="en-US"/>
          </a:p>
        </p:txBody>
      </p:sp>
      <p:sp>
        <p:nvSpPr>
          <p:cNvPr id="7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评估内容和方法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8590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12100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5"/>
            </p:custDataLst>
          </p:nvPr>
        </p:nvSpPr>
        <p:spPr>
          <a:xfrm>
            <a:off x="10124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评估产妇的产程进展情况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47089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48414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8"/>
            </p:custDataLst>
          </p:nvPr>
        </p:nvSpPr>
        <p:spPr>
          <a:xfrm>
            <a:off x="46243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评估胎儿的大小、位置和姿势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808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10"/>
            </p:custDataLst>
          </p:nvPr>
        </p:nvSpPr>
        <p:spPr>
          <a:xfrm>
            <a:off x="84721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1"/>
            </p:custDataLst>
          </p:nvPr>
        </p:nvSpPr>
        <p:spPr>
          <a:xfrm>
            <a:off x="823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评估产妇的骨盆条件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2"/>
            </p:custDataLst>
          </p:nvPr>
        </p:nvSpPr>
        <p:spPr>
          <a:xfrm>
            <a:off x="8583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3"/>
            </p:custDataLst>
          </p:nvPr>
        </p:nvSpPr>
        <p:spPr>
          <a:xfrm>
            <a:off x="12094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4"/>
            </p:custDataLst>
          </p:nvPr>
        </p:nvSpPr>
        <p:spPr>
          <a:xfrm>
            <a:off x="10118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评估产妇的体力和精神状态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5"/>
            </p:custDataLst>
          </p:nvPr>
        </p:nvSpPr>
        <p:spPr>
          <a:xfrm>
            <a:off x="44702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6"/>
            </p:custDataLst>
          </p:nvPr>
        </p:nvSpPr>
        <p:spPr>
          <a:xfrm>
            <a:off x="4840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7"/>
            </p:custDataLst>
          </p:nvPr>
        </p:nvSpPr>
        <p:spPr>
          <a:xfrm>
            <a:off x="462366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评估产妇的并发症情况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8"/>
            </p:custDataLst>
          </p:nvPr>
        </p:nvSpPr>
        <p:spPr>
          <a:xfrm>
            <a:off x="808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9"/>
            </p:custDataLst>
          </p:nvPr>
        </p:nvSpPr>
        <p:spPr>
          <a:xfrm>
            <a:off x="84714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20"/>
            </p:custDataLst>
          </p:nvPr>
        </p:nvSpPr>
        <p:spPr>
          <a:xfrm>
            <a:off x="823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评估产妇的医疗记录和既往病史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评估流程和注意事项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评估产妇的产程进展和胎儿情况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5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评估产妇的骨盆条件、产道情况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8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9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评估产妇的心理状态和配合程度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1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2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注意事项：避免过度干预，尊重产妇的意愿和选择，确保产妇的安全和舒适。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评估结果和记录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Medium"/>
              <a:sym typeface="MiSans Medium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评估产妇的产程进展、胎位、胎心等指标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记录产妇的疼痛程度、情绪状态、配合程度等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Medium"/>
              <a:sym typeface="MiSans Medium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评估胎儿的头部下降情况、脐带绕颈情况等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Medium"/>
              <a:sym typeface="MiSans Medium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记录医护人员的干预措施、用药情况等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/>
              <a:t>肩难产的护理措施</a:t>
            </a:r>
            <a:endParaRPr lang="zh-CN" altLang="en-US"/>
          </a:p>
        </p:txBody>
      </p:sp>
      <p:sp>
        <p:nvSpPr>
          <p:cNvPr id="7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3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5" name="五边形 17"/>
          <p:cNvSpPr/>
          <p:nvPr>
            <p:custDataLst>
              <p:tags r:id="rId4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6" name="任意多边形 18"/>
          <p:cNvSpPr/>
          <p:nvPr>
            <p:custDataLst>
              <p:tags r:id="rId5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7" name="任意多边形 19"/>
          <p:cNvSpPr/>
          <p:nvPr>
            <p:custDataLst>
              <p:tags r:id="rId6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8" name="五边形 2"/>
          <p:cNvSpPr/>
          <p:nvPr>
            <p:custDataLst>
              <p:tags r:id="rId7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9" name="五边形 3"/>
          <p:cNvSpPr/>
          <p:nvPr>
            <p:custDataLst>
              <p:tags r:id="rId8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0" name="任意多边形 4"/>
          <p:cNvSpPr/>
          <p:nvPr>
            <p:custDataLst>
              <p:tags r:id="rId9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1" name="任意多边形 5"/>
          <p:cNvSpPr/>
          <p:nvPr>
            <p:custDataLst>
              <p:tags r:id="rId10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MiSans Medium"/>
              </a:rPr>
              <a:t>建立良好的护患关系，给予患者心理支持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MiSans Medium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MiSans Medium"/>
              </a:rPr>
              <a:t>鼓励患者保持积极的心态，增强信心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MiSans Medium"/>
            </a:endParaRPr>
          </a:p>
        </p:txBody>
      </p:sp>
      <p:sp>
        <p:nvSpPr>
          <p:cNvPr id="15" name="五边形 9"/>
          <p:cNvSpPr/>
          <p:nvPr>
            <p:custDataLst>
              <p:tags r:id="rId13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6" name="五边形 10"/>
          <p:cNvSpPr/>
          <p:nvPr>
            <p:custDataLst>
              <p:tags r:id="rId14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7" name="任意多边形 11"/>
          <p:cNvSpPr/>
          <p:nvPr>
            <p:custDataLst>
              <p:tags r:id="rId15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18" name="任意多边形 12"/>
          <p:cNvSpPr/>
          <p:nvPr>
            <p:custDataLst>
              <p:tags r:id="rId16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20" name="五边形 23"/>
          <p:cNvSpPr/>
          <p:nvPr>
            <p:custDataLst>
              <p:tags r:id="rId17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21" name="五边形 24"/>
          <p:cNvSpPr/>
          <p:nvPr>
            <p:custDataLst>
              <p:tags r:id="rId18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23" name="任意多边形 25"/>
          <p:cNvSpPr/>
          <p:nvPr>
            <p:custDataLst>
              <p:tags r:id="rId19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24" name="任意多边形 26"/>
          <p:cNvSpPr/>
          <p:nvPr>
            <p:custDataLst>
              <p:tags r:id="rId20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Medium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MiSans Medium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MiSans Medium"/>
              </a:rPr>
              <a:t>提供心理辅导和咨询服务，帮助患者应对压力和焦虑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MiSans Medium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MiSans Medium"/>
              </a:rPr>
              <a:t>耐心倾听患者的感受和需求，给予安慰和指导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MiSans Medium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https://d.book118.com/188002124032006047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50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  <p:tag name="KSO_WM_TEMPLATE_THUMBS_INDEX" val="1、9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1*i*1"/>
  <p:tag name="KSO_WM_UNIT_INDEX" val="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1*i*2"/>
  <p:tag name="KSO_WM_UNIT_INDEX" val="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1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ID" val="custom2023181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HEME_ID" val="3323123"/>
  <p:tag name="KSO_WM_SLIDE_THEME_NAME" val="医疗卫生主题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  <p:tag name="KSO_WM_TEMPLATE_THUMBS_INDEX" val="1、9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 录"/>
  <p:tag name="KSO_WM_UNIT_TYPE" val="a"/>
  <p:tag name="KSO_WM_UNIT_VALUE" val="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2,&quot;rgb&quot;:&quot;#d1d0d0&quot;,&quot;transparency&quot;:0.5099999904632568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2,&quot;rgb&quot;:&quot;#d1d0d0&quot;,&quot;transparency&quot;:0.5099999904632568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2,&quot;rgb&quot;:&quot;#d1d0d0&quot;,&quot;transparency&quot;:0.5099999904632568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2,&quot;rgb&quot;:&quot;#d1d0d0&quot;,&quot;transparency&quot;:0.5099999904632568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5_2"/>
  <p:tag name="KSO_WM_UNIT_INDEX" val="1_5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2,&quot;rgb&quot;:&quot;#d1d0d0&quot;,&quot;transparency&quot;:0.5099999904632568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5.84503937007867,&quot;width&quot;:475.91999999999996}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8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HEME_ID" val="3323123"/>
  <p:tag name="KSO_WM_SLIDE_THEME_NAME" val="医疗卫生主题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1"/>
  <p:tag name="KSO_WM_UNIT_DIAGRAM_ISNUMVISUAL" val="0"/>
  <p:tag name="KSO_WM_UNIT_DIAGRAM_ISREFERUNIT" val="0"/>
  <p:tag name="KSO_WM_UNIT_HIGHLIGHT" val="0"/>
  <p:tag name="KSO_WM_UNIT_ID" val="custom202318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18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23123"/>
  <p:tag name="KSO_WM_SLIDE_THEME_NAME" val="医疗卫生主题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8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  <p:tag name="KSO_WM_TEMPLATE_CATEGORY" val="custom"/>
  <p:tag name="KSO_WM_TEMPLATE_INDEX" val="20233188"/>
</p:tagLst>
</file>

<file path=ppt/tags/tag2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8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</p:tagLst>
</file>

<file path=ppt/tags/tag2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12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</p:tagLst>
</file>

<file path=ppt/tags/tag3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1"/>
  <p:tag name="KSO_WM_UNIT_DIAGRAM_ISNUMVISUAL" val="0"/>
  <p:tag name="KSO_WM_UNIT_DIAGRAM_ISREFERUNIT" val="0"/>
  <p:tag name="KSO_WM_UNIT_HIGHLIGHT" val="0"/>
  <p:tag name="KSO_WM_UNIT_ID" val="custom202318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315.xml><?xml version="1.0" encoding="utf-8"?>
<p:tagLst xmlns:p="http://schemas.openxmlformats.org/presentationml/2006/main">
  <p:tag name="KSO_WM_BEAUTIFY_FLAG" val="#wm#"/>
  <p:tag name="KSO_WM_SLIDE_ID" val="custom202318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23123"/>
  <p:tag name="KSO_WM_SLIDE_THEME_NAME" val="医疗卫生主题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</p:tagLst>
</file>

<file path=ppt/tags/tag3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35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  <p:tag name="KSO_WM_TEMPLATE_CATEGORY" val="custom"/>
  <p:tag name="KSO_WM_TEMPLATE_INDEX" val="20233188"/>
</p:tagLst>
</file>

<file path=ppt/tags/tag3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9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</p:tagLst>
</file>

<file path=ppt/tags/tag3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63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</p:tagLst>
</file>

<file path=ppt/tags/tag3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0"/>
  <p:tag name="KSO_WM_UNIT_DIAGRAM_ISNUMVISUAL" val="0"/>
  <p:tag name="KSO_WM_UNIT_DIAGRAM_ISREFERUNIT" val="0"/>
  <p:tag name="KSO_WM_UNIT_HIGHLIGHT" val="0"/>
  <p:tag name="KSO_WM_UNIT_ID" val="custom202318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816"/>
  <p:tag name="KSO_WM_UNIT_COMPATIBLE" val="1"/>
  <p:tag name="KSO_WM_UNIT_DIAGRAM_ISNUMVISUAL" val="0"/>
  <p:tag name="KSO_WM_UNIT_DIAGRAM_ISREFERUNIT" val="0"/>
  <p:tag name="KSO_WM_UNIT_HIGHLIGHT" val="0"/>
  <p:tag name="KSO_WM_UNIT_ID" val="custom202318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66.xml><?xml version="1.0" encoding="utf-8"?>
<p:tagLst xmlns:p="http://schemas.openxmlformats.org/presentationml/2006/main">
  <p:tag name="KSO_WM_BEAUTIFY_FLAG" val="#wm#"/>
  <p:tag name="KSO_WM_SLIDE_ID" val="custom202318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23123"/>
  <p:tag name="KSO_WM_SLIDE_THEME_NAME" val="医疗卫生主题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1816"/>
  <p:tag name="KSO_WM_TEMPLATE_MASTER_TYPE" val="0"/>
  <p:tag name="KSO_WM_TEMPLATE_SUBCATEGORY" val="29"/>
</p:tagLst>
</file>

<file path=ppt/tags/tag3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88.xml><?xml version="1.0" encoding="utf-8"?>
<p:tagLst xmlns:p="http://schemas.openxmlformats.org/presentationml/2006/main">
  <p:tag name="KSO_WM_SLIDE_THEME_ID" val="3323123"/>
  <p:tag name="KSO_WM_SLIDE_THEME_NAME" val="医疗卫生主题"/>
  <p:tag name="KSO_WM_SLIDE_TYPE" val="text"/>
  <p:tag name="KSO_WM_TEMPLATE_CATEGORY" val="custom"/>
  <p:tag name="KSO_WM_TEMPLATE_INDEX" val="20233188"/>
</p:tagLst>
</file>

<file path=ppt/tags/tag3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">
      <a:dk1>
        <a:srgbClr val="000000"/>
      </a:dk1>
      <a:lt1>
        <a:srgbClr val="FFFFFF"/>
      </a:lt1>
      <a:dk2>
        <a:srgbClr val="000B26"/>
      </a:dk2>
      <a:lt2>
        <a:srgbClr val="FFFFFF"/>
      </a:lt2>
      <a:accent1>
        <a:srgbClr val="19A298"/>
      </a:accent1>
      <a:accent2>
        <a:srgbClr val="34CFC3"/>
      </a:accent2>
      <a:accent3>
        <a:srgbClr val="3FABF9"/>
      </a:accent3>
      <a:accent4>
        <a:srgbClr val="A67CFF"/>
      </a:accent4>
      <a:accent5>
        <a:srgbClr val="F84949"/>
      </a:accent5>
      <a:accent6>
        <a:srgbClr val="F66BB6"/>
      </a:accent6>
      <a:hlink>
        <a:srgbClr val="304FFE"/>
      </a:hlink>
      <a:folHlink>
        <a:srgbClr val="492067"/>
      </a:folHlink>
    </a:clrScheme>
    <a:fontScheme name="自定义 6">
      <a:majorFont>
        <a:latin typeface="MiSans Medium"/>
        <a:ea typeface="微软雅黑"/>
        <a:cs typeface="Arial"/>
      </a:majorFont>
      <a:minorFont>
        <a:latin typeface="MiSans Medium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Medium</vt:lpstr>
      <vt:lpstr>微软雅黑</vt:lpstr>
      <vt:lpstr>Calibri Light</vt:lpstr>
      <vt:lpstr>宋体</vt:lpstr>
      <vt:lpstr>Office Theme</vt:lpstr>
      <vt:lpstr>肩难产个案护理</vt:lpstr>
      <vt:lpstr>目 录</vt:lpstr>
      <vt:lpstr>肩难产的概述</vt:lpstr>
      <vt:lpstr>肩难产的定义</vt:lpstr>
      <vt:lpstr>肩难产的分类</vt:lpstr>
      <vt:lpstr>肩难产的流行病学情况</vt:lpstr>
      <vt:lpstr>肩难产的护理评估</vt:lpstr>
      <vt:lpstr>评估内容和方法</vt:lpstr>
      <vt:lpstr>评估流程和注意事项</vt:lpstr>
      <vt:lpstr>评估结果和记录</vt:lpstr>
      <vt:lpstr>肩难产的护理措施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2024-09-28T10:46:42.021</cp:lastPrinted>
  <dcterms:created xsi:type="dcterms:W3CDTF">2024-09-28T02:46:42Z</dcterms:created>
  <dcterms:modified xsi:type="dcterms:W3CDTF">2024-09-28T02:46:45Z</dcterms:modified>
</cp:coreProperties>
</file>