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1CD6C-C60F-4D12-9541-19C2FC89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F6414-7650-454A-AB6E-319FA96D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B5DEE-E2B9-4E59-B70A-B7B5004D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F897A-360C-4291-B32E-0EF32387D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C5A38-73D4-4CED-97B7-34D5B545C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01ABB-E8BC-4A96-AA15-426AF7C67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E5337-F7EB-4314-B480-97105B96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7AFA9-9F6F-4783-AE3B-F397AB11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15CF6-601F-4648-85C5-BCF9960C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3974-F6D3-4A8E-9E2D-2FC7DE69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5E138-A3BE-4768-BE24-3CD5904B8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3051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胃出血患者的护理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胃出血患者的急救护理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胃出血是指胃黏膜的出血，通常是由于胃溃疡、胃炎、胃部肿瘤或外部创伤等原因引起的。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胃出血的症状包括呕血（呕吐物中含有鲜红或暗红色的血液）、黑便（大便呈黑色或柏油样）、腹痛、恶心、呕吐、头晕、心悸等。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02" r="145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胃出血的主要病因包括胃溃疡、胃炎、胃部肿瘤、肝硬化导致的门脉高压症等。此外，外部创伤、药物副作用、应激等也可能导致胃出血。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当胃黏膜受到损伤时，黏膜下的血管发生破裂或黏膜表面发生糜烂，导致出血。血液进入胃腔后，与胃酸混合形成消化液，当出血量较大时，可经口呕出或经肠道排出。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医生通常根据患者的症状、体征和实验室检查来判断是否存在胃出血。常用的实验室检查包括血常规、大便潜血试验、胃镜检查等。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医生需要与其他可能导致消化道出血的疾病进行鉴别，如十二指肠溃疡、食道静脉曲张破裂出血等。同时，还需要排除口腔、鼻腔和呼吸道出血的可能性。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根据呕血、黑便的颜色、次数、量等判断出血量，以及是否仍在出血。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密切监测患者的心率、血压、呼吸等指标，评估患者的病情状况。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观察患者是否有头晕、乏力、口渴、心悸等症状，及时发现并处理。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观察患者是否有焦虑、恐惧、抑郁等情绪，以及情绪的严重程度。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了解患者对疾病的认知程度，以及对治疗和护理的配合程度。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评估患者家庭的支持情况，以及家庭成员的应对能力。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了解患者的家庭状况，包括家庭成员的支持情况、家庭经济状况等。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了解患者的工作、社交等情况，以及社会资源的利用情况。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胃出血患者的急救护理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https://d.book118.com/188003051113006047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2024-09-29T01:49:58.745</cp:lastPrinted>
  <dcterms:created xsi:type="dcterms:W3CDTF">2024-09-28T17:49:58Z</dcterms:created>
  <dcterms:modified xsi:type="dcterms:W3CDTF">2024-09-28T17:50:00Z</dcterms:modified>
</cp:coreProperties>
</file>