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0BE280-34F8-4785-82A4-A7EC26022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4CACDD-4569-4020-A0E4-67D974E9D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2A711C-E475-4F8E-A5EC-50E0E921F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73853F-07DC-4746-828D-188219D51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131D5D-2CB2-47B1-AF12-9F486F5A7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0AF87E-D8E0-4698-AFE4-4F9A16336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F15B17-D0B4-4F98-8074-3D058A7DF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8092D4-DC96-4BB5-B617-124608A71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E3B383-8B06-4697-8F28-80AE3427D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4FEBC-F58F-4AE6-BA52-C7B7F04FA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FA46D-46A2-4FB6-9659-4268B7C84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0306305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述职报告工作创新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工作创新实践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工作创新的价值与影响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工作创新的挑战与对策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随着科技发展和社会变革，行业面临新的机遇和挑战。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社会环境变化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公司战略调整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岗位职责升级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4" r="146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公司为适应市场变化，不断调整和优化战略方向。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个人岗位在公司中的地位和职责逐渐升级，需要承担更多责任。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根据公司战略和市场需求，制定具有前瞻性的创新计划。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制定并执行创新计划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与其他部门密切合作，共同推进创新项目实施。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跨部门协作与沟通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定期组织内部培训，提升团队整体创新能力。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培训与指导团队成员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对创新项目进行持续监测和评估，确保项目顺利推进。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监测与评估创新成果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工作职责概述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工作创新实践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实施过程顺利，成果显著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创新项目一自实施以来，经过精心策划和有效执行，已取得显著成果。在项目实施过程中，我们注重团队协作，充分发挥每个人的优势，确保项目按计划顺利进行。通过创新项目一的实施，我们不仅提高了工作效率，还为公司创造了可观的经济效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创新项目一：实施过程与成果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面临挑战，积极应对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项目二在实施过程中遇到了一些挑战，如资源调配、人员协调和技术难题等。面对这些挑战，我们采取了多种解决方案，包括优化资源配置、加强团队沟通与协作、寻求外部技术支持等。通过这些解决方案的实施，我们成功克服了困难，确保了项目的顺利进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创新项目二：挑战与解决方案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创新项目三：未来计划与展望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持续改进，展望未来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项目三将继续关注行业发展趋势，持续改进现有工作模式和方法。未来，我们将进一步拓展创新项目三的应用领域，提高其在公司业务中的影响力。同时，我们将加强团队建设，提高团队成员的创新意识和能力，为创新项目三的长远发展提供有力保障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工作创新的价值与影响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通过引入新的工作方法和流程，可以显著提高生产效率，降低成本，增加利润。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750" r="4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38" r="153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9583" r="1958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创新的工作方式有助于开发新产品或服务，满足客户需求，从而增强公司在市场中的竞争力。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增强市场竞争力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通过创新，公司可以展现其前瞻性和创新能力，提升品牌形象和市场地位。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对公司的影响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https://d.book118.com/188003063054006030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2024-09-06T18:59:31.574</cp:lastPrinted>
  <dcterms:created xsi:type="dcterms:W3CDTF">2024-09-06T10:59:31Z</dcterms:created>
  <dcterms:modified xsi:type="dcterms:W3CDTF">2024-09-06T10:59:33Z</dcterms:modified>
</cp:coreProperties>
</file>