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87274-E748-47AA-B512-FCA0DD13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4039E-D355-4610-8432-5B515A32A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6BB2B-8E93-4F65-A4BE-B00E1A245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7594C-B2AE-40E0-AF9C-135EE9353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9F10A-2C56-4CE5-BDB4-73B5219B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91FACD-F21F-4E09-AFE2-4362C5E4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C808D9-3E1C-4555-8702-88E4D9421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A44F8-EDB9-4C34-98CD-BC02043BB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E3947-F4FA-473F-A807-32613E09F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B6895-506F-4815-B091-52BD3554F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1FAAA-69E4-42BA-812E-D40BEFD9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4115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《分子克隆》PPT课件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分子克隆概述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分子克隆的基本技术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分子克隆实验操作流程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分子克隆实验中的问题与解决策略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分子克隆实验的安全与伦理问题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分子克隆概述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分子克隆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指在分子水平上，通过基因克隆、DNA重组等技术，将外源基因插入载体分子中，并在宿主细胞中进行复制和表达，从而实现基因的体外操作和基因产物的制备。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分子克隆技术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涉及基因克隆、载体构建、基因表达、基因敲除等多个环节，是现代生物技术的重要组成部分。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分子克隆的定义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48" r="2164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重组DNA技术的出现，标志着分子克隆的开始。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1970年代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随着限制性内切酶和DNA连接酶等工具酶的发现和应用，分子克隆技术得到迅速发展。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1980年代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随着PCR技术的出现和不断完善，分子克隆技术进入了一个全新的阶段。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随着基因组学、蛋白质组学等新兴学科的崛起，分子克隆技术的应用领域不断扩大，涉及生命科学的各个领域。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分子克隆的历史与发展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用于作物改良、植物基因工程等。例如，利用分子克隆技术培育抗虫、抗病、抗旱等优良性状的转基因作物。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用于生物制品的生产、生物能源的开发等。例如，利用分子克隆技术生产酶制剂、生物燃料等。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用于药物研发、疾病诊断和治疗等。例如，利用分子克隆技术制备基因工程药物、基因治疗等。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分子克隆的应用领域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分子克隆的基本技术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72" b="8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基因克隆的原理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基因克隆技术基于分子生物学原理，通过特定的方法将目的基因从生物体中分离出来，并进行体外操作。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基因克隆的方法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包括从基因文库筛选基因、PCR扩增基因、人工合成基因等。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基因克隆的意义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基因克隆是分子生物学研究的重要手段，对于理解基因功能、疾病诊断和治疗、生物工程等领域具有重要意义。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载体是一种能够携带外源DNA片段进入受体细胞的工具，具有复制和表达外源基因的能力。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542" b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载体的类型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载体构建的过程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43" r="1174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包括质粒载体、病毒载体、人工染色体等。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包括选择合适的载体、将目的基因插入载体、对重组DNA进行鉴定和筛选等步骤。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载体构建技术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256" b="1225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转化是将重组DNA导入受体细胞的过程，筛选则是从大量受体细胞中找出含有目的基因的细胞。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转化与筛选的原理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包括化学转化法、电穿孔法、显微注射法等转化方法，以及基于抗性基因、报告基因等方法进行筛选。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转化与筛选的方法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转化与筛选是实现基因克隆和表达的关键步骤，对于实现基因治疗和生物制药等领域具有重要意义。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转化与筛选的意义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转化与筛选技术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90" r="149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基因表达技术的应用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包括基因治疗、蛋白质工程、抗体药物等领域。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基因表达的原理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基因表达是指基因经过转录和翻译过程，合成具有特定功能的蛋白质。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包括转录水平调控、翻译水平调控和蛋白质修饰等。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克隆基因的表达技术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分子克隆实验操作流程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目的基因的获取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目的基因的来源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从基因文库、cDNA文库或特定组织中提取目的基因。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PCR扩增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利用特异性引物，通过PCR技术快速扩增目的基因。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https://d.book118.com/188004115053006024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2024-08-31T11:56:53.179</cp:lastPrinted>
  <dcterms:created xsi:type="dcterms:W3CDTF">2024-08-31T03:56:53Z</dcterms:created>
  <dcterms:modified xsi:type="dcterms:W3CDTF">2024-08-31T03:56:55Z</dcterms:modified>
</cp:coreProperties>
</file>