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280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ED2267-E002-490C-9785-A123A0E6C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65F5A3-7FDE-4CF9-951B-D2BA95EFE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0F2EBA-E3CD-4AFB-9561-63A2CD389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6776F1-7576-4583-902D-EF647D7F1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529286-9E4D-470C-88FC-52836463B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AC804D-837E-4099-91C9-C8B010CC8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EB82C0-74F7-4E23-BFF9-6B7A9BDB6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DBA018-DB5A-4A0F-8468-674A1A955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81AEB9-D881-4EB0-903B-12CC5180A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57E3C5-BABE-4682-A884-866F28718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F83EFF-42CC-4E1C-BC14-E24362798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tags" Target="../tags/tag13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tags" Target="../tags/tag137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22" Type="http://schemas.openxmlformats.org/officeDocument/2006/relationships/tags" Target="../tags/tag157.xml" /><Relationship Id="rId23" Type="http://schemas.openxmlformats.org/officeDocument/2006/relationships/tags" Target="../tags/tag158.xml" /><Relationship Id="rId24" Type="http://schemas.openxmlformats.org/officeDocument/2006/relationships/tags" Target="../tags/tag159.xml" /><Relationship Id="rId25" Type="http://schemas.openxmlformats.org/officeDocument/2006/relationships/tags" Target="../tags/tag160.xml" /><Relationship Id="rId26" Type="http://schemas.openxmlformats.org/officeDocument/2006/relationships/tags" Target="../tags/tag161.xml" /><Relationship Id="rId27" Type="http://schemas.openxmlformats.org/officeDocument/2006/relationships/tags" Target="../tags/tag162.xml" /><Relationship Id="rId28" Type="http://schemas.openxmlformats.org/officeDocument/2006/relationships/tags" Target="../tags/tag163.xml" /><Relationship Id="rId29" Type="http://schemas.openxmlformats.org/officeDocument/2006/relationships/tags" Target="../tags/tag164.xml" /><Relationship Id="rId3" Type="http://schemas.openxmlformats.org/officeDocument/2006/relationships/tags" Target="../tags/tag138.xml" /><Relationship Id="rId30" Type="http://schemas.openxmlformats.org/officeDocument/2006/relationships/tags" Target="../tags/tag165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6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tags" Target="../tags/tag219.xml" /><Relationship Id="rId13" Type="http://schemas.openxmlformats.org/officeDocument/2006/relationships/tags" Target="../tags/tag220.xml" /><Relationship Id="rId14" Type="http://schemas.openxmlformats.org/officeDocument/2006/relationships/tags" Target="../tags/tag221.xml" /><Relationship Id="rId15" Type="http://schemas.openxmlformats.org/officeDocument/2006/relationships/tags" Target="../tags/tag222.xml" /><Relationship Id="rId16" Type="http://schemas.openxmlformats.org/officeDocument/2006/relationships/tags" Target="../tags/tag223.xml" /><Relationship Id="rId17" Type="http://schemas.openxmlformats.org/officeDocument/2006/relationships/tags" Target="../tags/tag224.xml" /><Relationship Id="rId18" Type="http://schemas.openxmlformats.org/officeDocument/2006/relationships/tags" Target="../tags/tag225.xml" /><Relationship Id="rId19" Type="http://schemas.openxmlformats.org/officeDocument/2006/relationships/tags" Target="../tags/tag226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7.xml" /><Relationship Id="rId3" Type="http://schemas.openxmlformats.org/officeDocument/2006/relationships/tags" Target="../tags/tag228.xml" /><Relationship Id="rId4" Type="http://schemas.openxmlformats.org/officeDocument/2006/relationships/tags" Target="../tags/tag229.xml" /><Relationship Id="rId5" Type="http://schemas.openxmlformats.org/officeDocument/2006/relationships/tags" Target="../tags/tag23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tags" Target="../tags/tag234.xml" /><Relationship Id="rId6" Type="http://schemas.openxmlformats.org/officeDocument/2006/relationships/tags" Target="../tags/tag23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4.xml" /><Relationship Id="rId11" Type="http://schemas.openxmlformats.org/officeDocument/2006/relationships/tags" Target="../tags/tag245.xml" /><Relationship Id="rId12" Type="http://schemas.openxmlformats.org/officeDocument/2006/relationships/tags" Target="../tags/tag246.xml" /><Relationship Id="rId13" Type="http://schemas.openxmlformats.org/officeDocument/2006/relationships/tags" Target="../tags/tag247.xml" /><Relationship Id="rId14" Type="http://schemas.openxmlformats.org/officeDocument/2006/relationships/tags" Target="../tags/tag248.xml" /><Relationship Id="rId15" Type="http://schemas.openxmlformats.org/officeDocument/2006/relationships/tags" Target="../tags/tag249.xml" /><Relationship Id="rId16" Type="http://schemas.openxmlformats.org/officeDocument/2006/relationships/tags" Target="../tags/tag250.xml" /><Relationship Id="rId17" Type="http://schemas.openxmlformats.org/officeDocument/2006/relationships/tags" Target="../tags/tag251.xml" /><Relationship Id="rId18" Type="http://schemas.openxmlformats.org/officeDocument/2006/relationships/tags" Target="../tags/tag252.xml" /><Relationship Id="rId19" Type="http://schemas.openxmlformats.org/officeDocument/2006/relationships/tags" Target="../tags/tag253.xml" /><Relationship Id="rId2" Type="http://schemas.openxmlformats.org/officeDocument/2006/relationships/tags" Target="../tags/tag236.xml" /><Relationship Id="rId20" Type="http://schemas.openxmlformats.org/officeDocument/2006/relationships/tags" Target="../tags/tag254.xml" /><Relationship Id="rId21" Type="http://schemas.openxmlformats.org/officeDocument/2006/relationships/tags" Target="../tags/tag255.xml" /><Relationship Id="rId22" Type="http://schemas.openxmlformats.org/officeDocument/2006/relationships/tags" Target="../tags/tag256.xml" /><Relationship Id="rId23" Type="http://schemas.openxmlformats.org/officeDocument/2006/relationships/tags" Target="../tags/tag257.xml" /><Relationship Id="rId24" Type="http://schemas.openxmlformats.org/officeDocument/2006/relationships/tags" Target="../tags/tag258.xml" /><Relationship Id="rId25" Type="http://schemas.openxmlformats.org/officeDocument/2006/relationships/tags" Target="../tags/tag259.xml" /><Relationship Id="rId26" Type="http://schemas.openxmlformats.org/officeDocument/2006/relationships/tags" Target="../tags/tag260.xml" /><Relationship Id="rId27" Type="http://schemas.openxmlformats.org/officeDocument/2006/relationships/tags" Target="../tags/tag261.xml" /><Relationship Id="rId28" Type="http://schemas.openxmlformats.org/officeDocument/2006/relationships/tags" Target="../tags/tag262.xml" /><Relationship Id="rId29" Type="http://schemas.openxmlformats.org/officeDocument/2006/relationships/tags" Target="../tags/tag263.xml" /><Relationship Id="rId3" Type="http://schemas.openxmlformats.org/officeDocument/2006/relationships/tags" Target="../tags/tag237.xml" /><Relationship Id="rId30" Type="http://schemas.openxmlformats.org/officeDocument/2006/relationships/tags" Target="../tags/tag264.xml" /><Relationship Id="rId4" Type="http://schemas.openxmlformats.org/officeDocument/2006/relationships/tags" Target="../tags/tag238.xml" /><Relationship Id="rId5" Type="http://schemas.openxmlformats.org/officeDocument/2006/relationships/tags" Target="../tags/tag239.xml" /><Relationship Id="rId6" Type="http://schemas.openxmlformats.org/officeDocument/2006/relationships/tags" Target="../tags/tag240.xml" /><Relationship Id="rId7" Type="http://schemas.openxmlformats.org/officeDocument/2006/relationships/tags" Target="../tags/tag241.xml" /><Relationship Id="rId8" Type="http://schemas.openxmlformats.org/officeDocument/2006/relationships/tags" Target="../tags/tag242.xml" /><Relationship Id="rId9" Type="http://schemas.openxmlformats.org/officeDocument/2006/relationships/tags" Target="../tags/tag24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3.xml" /><Relationship Id="rId11" Type="http://schemas.openxmlformats.org/officeDocument/2006/relationships/tags" Target="../tags/tag274.xml" /><Relationship Id="rId12" Type="http://schemas.openxmlformats.org/officeDocument/2006/relationships/tags" Target="../tags/tag275.xml" /><Relationship Id="rId13" Type="http://schemas.openxmlformats.org/officeDocument/2006/relationships/tags" Target="../tags/tag276.xml" /><Relationship Id="rId2" Type="http://schemas.openxmlformats.org/officeDocument/2006/relationships/tags" Target="../tags/tag265.xml" /><Relationship Id="rId3" Type="http://schemas.openxmlformats.org/officeDocument/2006/relationships/tags" Target="../tags/tag266.xml" /><Relationship Id="rId4" Type="http://schemas.openxmlformats.org/officeDocument/2006/relationships/tags" Target="../tags/tag267.xml" /><Relationship Id="rId5" Type="http://schemas.openxmlformats.org/officeDocument/2006/relationships/tags" Target="../tags/tag268.xml" /><Relationship Id="rId6" Type="http://schemas.openxmlformats.org/officeDocument/2006/relationships/tags" Target="../tags/tag269.xml" /><Relationship Id="rId7" Type="http://schemas.openxmlformats.org/officeDocument/2006/relationships/tags" Target="../tags/tag270.xml" /><Relationship Id="rId8" Type="http://schemas.openxmlformats.org/officeDocument/2006/relationships/tags" Target="../tags/tag271.xml" /><Relationship Id="rId9" Type="http://schemas.openxmlformats.org/officeDocument/2006/relationships/tags" Target="../tags/tag27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7.xml" /><Relationship Id="rId3" Type="http://schemas.openxmlformats.org/officeDocument/2006/relationships/tags" Target="../tags/tag278.xml" /><Relationship Id="rId4" Type="http://schemas.openxmlformats.org/officeDocument/2006/relationships/tags" Target="../tags/tag27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005036127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宣传部PS教程教学课件PPT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PPT,a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PPT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201920" y="1583055"/>
            <a:ext cx="1433633" cy="7391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137342" y="1976296"/>
            <a:ext cx="3837311" cy="36818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单击输入目录标题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7"/>
          <p:cNvCxnSpPr/>
          <p:nvPr>
            <p:custDataLst>
              <p:tags r:id="rId6"/>
            </p:custDataLst>
          </p:nvPr>
        </p:nvCxnSpPr>
        <p:spPr>
          <a:xfrm>
            <a:off x="5171212" y="2399665"/>
            <a:ext cx="3652748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5761355" y="2339340"/>
            <a:ext cx="1433670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5688425" y="2766094"/>
            <a:ext cx="383741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教学目标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11"/>
          <p:cNvCxnSpPr/>
          <p:nvPr>
            <p:custDataLst>
              <p:tags r:id="rId9"/>
            </p:custDataLst>
          </p:nvPr>
        </p:nvCxnSpPr>
        <p:spPr>
          <a:xfrm>
            <a:off x="5722296" y="3189605"/>
            <a:ext cx="3652844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282690" y="312293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201410" y="354968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教学内容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17"/>
          <p:cNvCxnSpPr/>
          <p:nvPr>
            <p:custDataLst>
              <p:tags r:id="rId12"/>
            </p:custDataLst>
          </p:nvPr>
        </p:nvCxnSpPr>
        <p:spPr>
          <a:xfrm>
            <a:off x="6235275" y="397319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6812915" y="390715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6731635" y="433390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教学实例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3"/>
          <p:cNvCxnSpPr/>
          <p:nvPr>
            <p:custDataLst>
              <p:tags r:id="rId15"/>
            </p:custDataLst>
          </p:nvPr>
        </p:nvCxnSpPr>
        <p:spPr>
          <a:xfrm>
            <a:off x="6765500" y="475742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390765" y="474345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309485" y="517020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教学难点解析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38"/>
          <p:cNvCxnSpPr/>
          <p:nvPr>
            <p:custDataLst>
              <p:tags r:id="rId18"/>
            </p:custDataLst>
          </p:nvPr>
        </p:nvCxnSpPr>
        <p:spPr>
          <a:xfrm>
            <a:off x="7343350" y="559371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0" name="序号"/>
          <p:cNvSpPr txBox="1"/>
          <p:nvPr>
            <p:custDataLst>
              <p:tags r:id="rId19"/>
            </p:custDataLst>
          </p:nvPr>
        </p:nvSpPr>
        <p:spPr>
          <a:xfrm>
            <a:off x="7920990" y="552767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06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92" name="项标题"/>
          <p:cNvSpPr txBox="1"/>
          <p:nvPr>
            <p:custDataLst>
              <p:tags r:id="rId20"/>
            </p:custDataLst>
          </p:nvPr>
        </p:nvSpPr>
        <p:spPr>
          <a:xfrm>
            <a:off x="7839710" y="595442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教学总结与展望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51" name="直接箭头连接符 42"/>
          <p:cNvCxnSpPr/>
          <p:nvPr>
            <p:custDataLst>
              <p:tags r:id="rId21"/>
            </p:custDataLst>
          </p:nvPr>
        </p:nvCxnSpPr>
        <p:spPr>
          <a:xfrm>
            <a:off x="7873575" y="637794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教学目标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/>
        <p:cNvGrpSpPr/>
        <p:nvPr/>
      </p:nvGrpSpPr>
      <p:grpSpPr>
        <a:xfrm>
          <a:off x="0" y="0"/>
          <a:ext cx="0" cy="0"/>
        </a:xfrm>
      </p:grpSpPr>
      <p:sp>
        <p:nvSpPr>
          <p:cNvPr id="10490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掌握PS基本操作</a:t>
            </a:r>
            <a:endParaRPr lang="zh-CN" altLang="en-US"/>
          </a:p>
        </p:txBody>
      </p:sp>
      <p:sp>
        <p:nvSpPr>
          <p:cNvPr id="1049024" name="椭圆 262"/>
          <p:cNvSpPr/>
          <p:nvPr>
            <p:custDataLst>
              <p:tags r:id="rId2"/>
            </p:custDataLst>
          </p:nvPr>
        </p:nvSpPr>
        <p:spPr>
          <a:xfrm>
            <a:off x="2377275" y="4026006"/>
            <a:ext cx="7436936" cy="194567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26" name="椭圆 263"/>
          <p:cNvSpPr/>
          <p:nvPr>
            <p:custDataLst>
              <p:tags r:id="rId3"/>
            </p:custDataLst>
          </p:nvPr>
        </p:nvSpPr>
        <p:spPr>
          <a:xfrm>
            <a:off x="3238745" y="4107264"/>
            <a:ext cx="5638572" cy="1670875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28" name="椭圆 264"/>
          <p:cNvSpPr/>
          <p:nvPr>
            <p:custDataLst>
              <p:tags r:id="rId4"/>
            </p:custDataLst>
          </p:nvPr>
        </p:nvSpPr>
        <p:spPr>
          <a:xfrm>
            <a:off x="4045383" y="4346415"/>
            <a:ext cx="4024387" cy="119254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30" name="椭圆 265"/>
          <p:cNvSpPr/>
          <p:nvPr>
            <p:custDataLst>
              <p:tags r:id="rId5"/>
            </p:custDataLst>
          </p:nvPr>
        </p:nvSpPr>
        <p:spPr>
          <a:xfrm>
            <a:off x="4727160" y="4548570"/>
            <a:ext cx="2660579" cy="78840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32" name="椭圆 266"/>
          <p:cNvSpPr/>
          <p:nvPr>
            <p:custDataLst>
              <p:tags r:id="rId6"/>
            </p:custDataLst>
          </p:nvPr>
        </p:nvSpPr>
        <p:spPr>
          <a:xfrm>
            <a:off x="5426114" y="4755349"/>
            <a:ext cx="1530378" cy="453497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37739" y="4680036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4" name="椭圆 268"/>
          <p:cNvSpPr/>
          <p:nvPr>
            <p:custDataLst>
              <p:tags r:id="rId8"/>
            </p:custDataLst>
          </p:nvPr>
        </p:nvSpPr>
        <p:spPr>
          <a:xfrm flipV="1">
            <a:off x="2745250" y="4491755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36" name="椭圆 269"/>
          <p:cNvSpPr/>
          <p:nvPr>
            <p:custDataLst>
              <p:tags r:id="rId9"/>
            </p:custDataLst>
          </p:nvPr>
        </p:nvSpPr>
        <p:spPr>
          <a:xfrm flipV="1">
            <a:off x="2787530" y="4534696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38" name="椭圆 270"/>
          <p:cNvSpPr/>
          <p:nvPr>
            <p:custDataLst>
              <p:tags r:id="rId10"/>
            </p:custDataLst>
          </p:nvPr>
        </p:nvSpPr>
        <p:spPr>
          <a:xfrm flipV="1">
            <a:off x="7808371" y="366860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61883" y="3784873"/>
            <a:ext cx="0" cy="194567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0" name="椭圆 272"/>
          <p:cNvSpPr/>
          <p:nvPr>
            <p:custDataLst>
              <p:tags r:id="rId12"/>
            </p:custDataLst>
          </p:nvPr>
        </p:nvSpPr>
        <p:spPr>
          <a:xfrm flipV="1">
            <a:off x="3990550" y="3541759"/>
            <a:ext cx="391831" cy="39181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185438" y="3965888"/>
            <a:ext cx="0" cy="1028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45092" y="3650103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2" name="椭圆 275"/>
          <p:cNvSpPr/>
          <p:nvPr>
            <p:custDataLst>
              <p:tags r:id="rId15"/>
            </p:custDataLst>
          </p:nvPr>
        </p:nvSpPr>
        <p:spPr>
          <a:xfrm flipV="1">
            <a:off x="7052602" y="3461822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44" name="椭圆 276"/>
          <p:cNvSpPr/>
          <p:nvPr>
            <p:custDataLst>
              <p:tags r:id="rId16"/>
            </p:custDataLst>
          </p:nvPr>
        </p:nvSpPr>
        <p:spPr>
          <a:xfrm flipV="1">
            <a:off x="7094883" y="3504763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46" name="椭圆 277"/>
          <p:cNvSpPr/>
          <p:nvPr>
            <p:custDataLst>
              <p:tags r:id="rId17"/>
            </p:custDataLst>
          </p:nvPr>
        </p:nvSpPr>
        <p:spPr>
          <a:xfrm flipV="1">
            <a:off x="3736205" y="433188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789717" y="4448153"/>
            <a:ext cx="0" cy="112503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8" name="椭圆 279"/>
          <p:cNvSpPr/>
          <p:nvPr>
            <p:custDataLst>
              <p:tags r:id="rId19"/>
            </p:custDataLst>
          </p:nvPr>
        </p:nvSpPr>
        <p:spPr>
          <a:xfrm flipV="1">
            <a:off x="8558855" y="4570371"/>
            <a:ext cx="266903" cy="26689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90982" y="4866336"/>
            <a:ext cx="0" cy="41737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0" name="椭圆 281"/>
          <p:cNvSpPr/>
          <p:nvPr>
            <p:custDataLst>
              <p:tags r:id="rId21"/>
            </p:custDataLst>
          </p:nvPr>
        </p:nvSpPr>
        <p:spPr>
          <a:xfrm flipV="1">
            <a:off x="4939885" y="4885494"/>
            <a:ext cx="330608" cy="33059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2402" y="5268664"/>
            <a:ext cx="0" cy="7303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2" name="图形 15"/>
          <p:cNvSpPr/>
          <p:nvPr>
            <p:custDataLst>
              <p:tags r:id="rId23"/>
            </p:custDataLst>
          </p:nvPr>
        </p:nvSpPr>
        <p:spPr>
          <a:xfrm>
            <a:off x="5007931" y="4956183"/>
            <a:ext cx="189042" cy="184202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4" name="图形 19"/>
          <p:cNvSpPr/>
          <p:nvPr>
            <p:custDataLst>
              <p:tags r:id="rId24"/>
            </p:custDataLst>
          </p:nvPr>
        </p:nvSpPr>
        <p:spPr>
          <a:xfrm>
            <a:off x="8627561" y="4645023"/>
            <a:ext cx="129466" cy="11658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6" name="图形 27"/>
          <p:cNvSpPr/>
          <p:nvPr>
            <p:custDataLst>
              <p:tags r:id="rId25"/>
            </p:custDataLst>
          </p:nvPr>
        </p:nvSpPr>
        <p:spPr>
          <a:xfrm>
            <a:off x="4094931" y="3667280"/>
            <a:ext cx="183085" cy="14081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8" name="任意多边形: 形状 286"/>
          <p:cNvSpPr/>
          <p:nvPr>
            <p:custDataLst>
              <p:tags r:id="rId26"/>
            </p:custDataLst>
          </p:nvPr>
        </p:nvSpPr>
        <p:spPr>
          <a:xfrm>
            <a:off x="5416865" y="3615750"/>
            <a:ext cx="1357717" cy="135772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0" name="正文"/>
          <p:cNvSpPr txBox="1"/>
          <p:nvPr>
            <p:custDataLst>
              <p:tags r:id="rId27"/>
            </p:custDataLst>
          </p:nvPr>
        </p:nvSpPr>
        <p:spPr>
          <a:xfrm>
            <a:off x="551935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熟悉PS界面和工具栏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正文"/>
          <p:cNvSpPr txBox="1"/>
          <p:nvPr>
            <p:custDataLst>
              <p:tags r:id="rId28"/>
            </p:custDataLst>
          </p:nvPr>
        </p:nvSpPr>
        <p:spPr>
          <a:xfrm>
            <a:off x="9458642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掌握图像调整、滤镜等高级功能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正文"/>
          <p:cNvSpPr txBox="1"/>
          <p:nvPr>
            <p:custDataLst>
              <p:tags r:id="rId29"/>
            </p:custDataLst>
          </p:nvPr>
        </p:nvSpPr>
        <p:spPr>
          <a:xfrm>
            <a:off x="7077046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学会使用画笔、橡皮擦、渐变等工具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正文"/>
          <p:cNvSpPr txBox="1"/>
          <p:nvPr>
            <p:custDataLst>
              <p:tags r:id="rId30"/>
            </p:custDataLst>
          </p:nvPr>
        </p:nvSpPr>
        <p:spPr>
          <a:xfrm>
            <a:off x="2933531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掌握图层、选区、路径等基本概念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熟悉PS在宣传中的应用</a:t>
            </a:r>
            <a:endParaRPr lang="zh-CN" altLang="en-US"/>
          </a:p>
        </p:txBody>
      </p:sp>
      <p:sp>
        <p:nvSpPr>
          <p:cNvPr id="1049106" name="矩形 5"/>
          <p:cNvSpPr/>
          <p:nvPr>
            <p:custDataLst>
              <p:tags r:id="rId2"/>
            </p:custDataLst>
          </p:nvPr>
        </p:nvSpPr>
        <p:spPr>
          <a:xfrm>
            <a:off x="551935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8" name="矩形 10"/>
          <p:cNvSpPr/>
          <p:nvPr>
            <p:custDataLst>
              <p:tags r:id="rId3"/>
            </p:custDataLst>
          </p:nvPr>
        </p:nvSpPr>
        <p:spPr>
          <a:xfrm>
            <a:off x="910386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0" name="TextBox 2"/>
          <p:cNvSpPr txBox="1"/>
          <p:nvPr>
            <p:custDataLst>
              <p:tags r:id="rId4"/>
            </p:custDataLst>
          </p:nvPr>
        </p:nvSpPr>
        <p:spPr>
          <a:xfrm>
            <a:off x="708596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掌握PS的基本操作和工具使用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12" name="矩形 6"/>
          <p:cNvSpPr/>
          <p:nvPr>
            <p:custDataLst>
              <p:tags r:id="rId5"/>
            </p:custDataLst>
          </p:nvPr>
        </p:nvSpPr>
        <p:spPr>
          <a:xfrm>
            <a:off x="3380862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4" name="矩形 11"/>
          <p:cNvSpPr/>
          <p:nvPr>
            <p:custDataLst>
              <p:tags r:id="rId6"/>
            </p:custDataLst>
          </p:nvPr>
        </p:nvSpPr>
        <p:spPr>
          <a:xfrm>
            <a:off x="3758654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6" name="TextBox 2"/>
          <p:cNvSpPr txBox="1"/>
          <p:nvPr>
            <p:custDataLst>
              <p:tags r:id="rId7"/>
            </p:custDataLst>
          </p:nvPr>
        </p:nvSpPr>
        <p:spPr>
          <a:xfrm>
            <a:off x="3536878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学会使用PS进行图片处理和设计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18" name="矩形 33"/>
          <p:cNvSpPr/>
          <p:nvPr>
            <p:custDataLst>
              <p:tags r:id="rId8"/>
            </p:custDataLst>
          </p:nvPr>
        </p:nvSpPr>
        <p:spPr>
          <a:xfrm>
            <a:off x="6205276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0" name="矩形 37"/>
          <p:cNvSpPr/>
          <p:nvPr>
            <p:custDataLst>
              <p:tags r:id="rId9"/>
            </p:custDataLst>
          </p:nvPr>
        </p:nvSpPr>
        <p:spPr>
          <a:xfrm>
            <a:off x="6563727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2" name="TextBox 2"/>
          <p:cNvSpPr txBox="1"/>
          <p:nvPr>
            <p:custDataLst>
              <p:tags r:id="rId10"/>
            </p:custDataLst>
          </p:nvPr>
        </p:nvSpPr>
        <p:spPr>
          <a:xfrm>
            <a:off x="6361937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掌握PS在宣传海报、广告设计等方面的应用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24" name="矩形 34"/>
          <p:cNvSpPr/>
          <p:nvPr>
            <p:custDataLst>
              <p:tags r:id="rId11"/>
            </p:custDataLst>
          </p:nvPr>
        </p:nvSpPr>
        <p:spPr>
          <a:xfrm>
            <a:off x="9023888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6" name="矩形 38"/>
          <p:cNvSpPr/>
          <p:nvPr>
            <p:custDataLst>
              <p:tags r:id="rId12"/>
            </p:custDataLst>
          </p:nvPr>
        </p:nvSpPr>
        <p:spPr>
          <a:xfrm>
            <a:off x="9401680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8" name="TextBox 2"/>
          <p:cNvSpPr txBox="1"/>
          <p:nvPr>
            <p:custDataLst>
              <p:tags r:id="rId13"/>
            </p:custDataLst>
          </p:nvPr>
        </p:nvSpPr>
        <p:spPr>
          <a:xfrm>
            <a:off x="9180549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提高PS在宣传中的应用能力和创意思维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培养创意思维和审美观</a:t>
            </a:r>
            <a:endParaRPr lang="zh-CN" altLang="en-US"/>
          </a:p>
        </p:txBody>
      </p:sp>
      <p:sp>
        <p:nvSpPr>
          <p:cNvPr id="1049168" name="五边形 30"/>
          <p:cNvSpPr/>
          <p:nvPr>
            <p:custDataLst>
              <p:tags r:id="rId2"/>
            </p:custDataLst>
          </p:nvPr>
        </p:nvSpPr>
        <p:spPr>
          <a:xfrm>
            <a:off x="551935" y="3187953"/>
            <a:ext cx="2938840" cy="1194600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70" name="燕尾形 36"/>
          <p:cNvSpPr/>
          <p:nvPr>
            <p:custDataLst>
              <p:tags r:id="rId3"/>
            </p:custDataLst>
          </p:nvPr>
        </p:nvSpPr>
        <p:spPr>
          <a:xfrm>
            <a:off x="3192348" y="3187953"/>
            <a:ext cx="2938840" cy="1194600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72" name="燕尾形 37"/>
          <p:cNvSpPr/>
          <p:nvPr>
            <p:custDataLst>
              <p:tags r:id="rId4"/>
            </p:custDataLst>
          </p:nvPr>
        </p:nvSpPr>
        <p:spPr>
          <a:xfrm>
            <a:off x="8473173" y="3187953"/>
            <a:ext cx="2938840" cy="1194600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74" name="燕尾形 38"/>
          <p:cNvSpPr/>
          <p:nvPr>
            <p:custDataLst>
              <p:tags r:id="rId5"/>
            </p:custDataLst>
          </p:nvPr>
        </p:nvSpPr>
        <p:spPr>
          <a:xfrm>
            <a:off x="5832761" y="3187953"/>
            <a:ext cx="2938840" cy="1194600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76" name="文本框 3"/>
          <p:cNvSpPr txBox="1"/>
          <p:nvPr>
            <p:custDataLst>
              <p:tags r:id="rId6"/>
            </p:custDataLst>
          </p:nvPr>
        </p:nvSpPr>
        <p:spPr>
          <a:xfrm>
            <a:off x="313088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掌握创意思维和审美观的重要性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8" name="文本框 6"/>
          <p:cNvSpPr txBox="1"/>
          <p:nvPr>
            <p:custDataLst>
              <p:tags r:id="rId7"/>
            </p:custDataLst>
          </p:nvPr>
        </p:nvSpPr>
        <p:spPr>
          <a:xfrm>
            <a:off x="551935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学习PS的基本操作和技巧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0" name="文本框 7"/>
          <p:cNvSpPr txBox="1"/>
          <p:nvPr>
            <p:custDataLst>
              <p:tags r:id="rId8"/>
            </p:custDataLst>
          </p:nvPr>
        </p:nvSpPr>
        <p:spPr>
          <a:xfrm>
            <a:off x="5830979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提高创意思维和审美观的能力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2" name="文本框 8"/>
          <p:cNvSpPr txBox="1"/>
          <p:nvPr>
            <p:custDataLst>
              <p:tags r:id="rId9"/>
            </p:custDataLst>
          </p:nvPr>
        </p:nvSpPr>
        <p:spPr>
          <a:xfrm>
            <a:off x="847050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培养创新意识和审美能力，提高设计水平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2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提高实际操作能力</a:t>
            </a:r>
            <a:endParaRPr lang="zh-CN" altLang="en-US"/>
          </a:p>
        </p:txBody>
      </p:sp>
      <p:sp>
        <p:nvSpPr>
          <p:cNvPr id="104922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43144" y="1492417"/>
            <a:ext cx="864895" cy="251665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64521" y="4296029"/>
            <a:ext cx="822202" cy="225829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6" name="任意多边形 18"/>
          <p:cNvSpPr/>
          <p:nvPr>
            <p:custDataLst>
              <p:tags r:id="rId4"/>
            </p:custDataLst>
          </p:nvPr>
        </p:nvSpPr>
        <p:spPr>
          <a:xfrm>
            <a:off x="6446128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8" name="任意多边形 19"/>
          <p:cNvSpPr/>
          <p:nvPr>
            <p:custDataLst>
              <p:tags r:id="rId5"/>
            </p:custDataLst>
          </p:nvPr>
        </p:nvSpPr>
        <p:spPr>
          <a:xfrm flipV="1">
            <a:off x="6317219" y="1668615"/>
            <a:ext cx="2516658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377213" y="1493065"/>
            <a:ext cx="864895" cy="2515186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399885" y="4296029"/>
            <a:ext cx="822202" cy="225829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4" name="任意多边形 4"/>
          <p:cNvSpPr/>
          <p:nvPr>
            <p:custDataLst>
              <p:tags r:id="rId8"/>
            </p:custDataLst>
          </p:nvPr>
        </p:nvSpPr>
        <p:spPr>
          <a:xfrm>
            <a:off x="681492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6" name="任意多边形 5"/>
          <p:cNvSpPr/>
          <p:nvPr>
            <p:custDataLst>
              <p:tags r:id="rId9"/>
            </p:custDataLst>
          </p:nvPr>
        </p:nvSpPr>
        <p:spPr>
          <a:xfrm flipV="1">
            <a:off x="551935" y="1668615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681492" y="3032202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掌握PS的基本操作和工具使用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46128" y="3032202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提高创意思维和设计能力</a:t>
            </a:r>
            <a:endParaRPr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4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34350" y="1506021"/>
            <a:ext cx="864895" cy="2515186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56374" y="4308985"/>
            <a:ext cx="822202" cy="225829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6" name="任意多边形 11"/>
          <p:cNvSpPr/>
          <p:nvPr>
            <p:custDataLst>
              <p:tags r:id="rId14"/>
            </p:custDataLst>
          </p:nvPr>
        </p:nvSpPr>
        <p:spPr>
          <a:xfrm>
            <a:off x="3637981" y="2327412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8" name="任意多边形 12"/>
          <p:cNvSpPr/>
          <p:nvPr>
            <p:custDataLst>
              <p:tags r:id="rId15"/>
            </p:custDataLst>
          </p:nvPr>
        </p:nvSpPr>
        <p:spPr>
          <a:xfrm flipV="1">
            <a:off x="3509072" y="1682218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50643" y="1531284"/>
            <a:ext cx="864895" cy="2515186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72667" y="4332953"/>
            <a:ext cx="822202" cy="2259766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4" name="任意多边形 25"/>
          <p:cNvSpPr/>
          <p:nvPr>
            <p:custDataLst>
              <p:tags r:id="rId18"/>
            </p:custDataLst>
          </p:nvPr>
        </p:nvSpPr>
        <p:spPr>
          <a:xfrm>
            <a:off x="9253626" y="2352675"/>
            <a:ext cx="2259766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6" name="任意多边形 26"/>
          <p:cNvSpPr/>
          <p:nvPr>
            <p:custDataLst>
              <p:tags r:id="rId19"/>
            </p:custDataLst>
          </p:nvPr>
        </p:nvSpPr>
        <p:spPr>
          <a:xfrm flipV="1">
            <a:off x="9125365" y="1707482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54274" y="3069773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学会使用PS进行团队合作和项目协作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37981" y="3044509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学会使用PS进行图片处理和设计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教学内容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3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/>
        <p:cNvGrpSpPr/>
        <p:nvPr/>
      </p:nvGrpSpPr>
      <p:grpSpPr>
        <a:xfrm>
          <a:off x="0" y="0"/>
          <a:ext cx="0" cy="0"/>
        </a:xfrm>
      </p:grpSpPr>
      <p:sp>
        <p:nvSpPr>
          <p:cNvPr id="10493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PS界面介绍</a:t>
            </a:r>
            <a:endParaRPr lang="zh-CN" altLang="en-US"/>
          </a:p>
        </p:txBody>
      </p:sp>
      <p:sp>
        <p:nvSpPr>
          <p:cNvPr id="1049344" name="矩形 3"/>
          <p:cNvSpPr/>
          <p:nvPr>
            <p:custDataLst>
              <p:tags r:id="rId2"/>
            </p:custDataLst>
          </p:nvPr>
        </p:nvSpPr>
        <p:spPr>
          <a:xfrm>
            <a:off x="920199" y="1653480"/>
            <a:ext cx="4971415" cy="1255048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矩形 13"/>
          <p:cNvSpPr/>
          <p:nvPr>
            <p:custDataLst>
              <p:tags r:id="rId3"/>
            </p:custDataLst>
          </p:nvPr>
        </p:nvSpPr>
        <p:spPr>
          <a:xfrm>
            <a:off x="551935" y="1653480"/>
            <a:ext cx="179594" cy="1255048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文本框 4"/>
          <p:cNvSpPr txBox="1"/>
          <p:nvPr>
            <p:custDataLst>
              <p:tags r:id="rId4"/>
            </p:custDataLst>
          </p:nvPr>
        </p:nvSpPr>
        <p:spPr>
          <a:xfrm>
            <a:off x="1110167" y="1761755"/>
            <a:ext cx="4669674" cy="1038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菜单栏：包含文件、编辑、图像、图层、选择、滤镜、视图、窗口和帮助等选项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矩形 39"/>
          <p:cNvSpPr/>
          <p:nvPr>
            <p:custDataLst>
              <p:tags r:id="rId5"/>
            </p:custDataLst>
          </p:nvPr>
        </p:nvSpPr>
        <p:spPr>
          <a:xfrm>
            <a:off x="920199" y="3143394"/>
            <a:ext cx="4971415" cy="1255048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矩形 5"/>
          <p:cNvSpPr/>
          <p:nvPr>
            <p:custDataLst>
              <p:tags r:id="rId6"/>
            </p:custDataLst>
          </p:nvPr>
        </p:nvSpPr>
        <p:spPr>
          <a:xfrm>
            <a:off x="551935" y="3143394"/>
            <a:ext cx="179594" cy="1255048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文本框 41"/>
          <p:cNvSpPr txBox="1"/>
          <p:nvPr>
            <p:custDataLst>
              <p:tags r:id="rId7"/>
            </p:custDataLst>
          </p:nvPr>
        </p:nvSpPr>
        <p:spPr>
          <a:xfrm>
            <a:off x="1110167" y="3251669"/>
            <a:ext cx="4669674" cy="1038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工具栏：包括画笔、橡皮擦、钢笔、形状工具、文字工具等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矩形 12"/>
          <p:cNvSpPr/>
          <p:nvPr>
            <p:custDataLst>
              <p:tags r:id="rId8"/>
            </p:custDataLst>
          </p:nvPr>
        </p:nvSpPr>
        <p:spPr>
          <a:xfrm>
            <a:off x="920199" y="4633309"/>
            <a:ext cx="4971415" cy="1255048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矩形 17"/>
          <p:cNvSpPr/>
          <p:nvPr>
            <p:custDataLst>
              <p:tags r:id="rId9"/>
            </p:custDataLst>
          </p:nvPr>
        </p:nvSpPr>
        <p:spPr>
          <a:xfrm>
            <a:off x="551935" y="4633309"/>
            <a:ext cx="179594" cy="1255048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文本框 19"/>
          <p:cNvSpPr txBox="1"/>
          <p:nvPr>
            <p:custDataLst>
              <p:tags r:id="rId10"/>
            </p:custDataLst>
          </p:nvPr>
        </p:nvSpPr>
        <p:spPr>
          <a:xfrm>
            <a:off x="1110167" y="4741584"/>
            <a:ext cx="4669674" cy="1038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工作区：显示当前操作的图像或文档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矩形 49"/>
          <p:cNvSpPr/>
          <p:nvPr>
            <p:custDataLst>
              <p:tags r:id="rId11"/>
            </p:custDataLst>
          </p:nvPr>
        </p:nvSpPr>
        <p:spPr>
          <a:xfrm>
            <a:off x="6668496" y="1653480"/>
            <a:ext cx="4971415" cy="1255048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矩形 26"/>
          <p:cNvSpPr/>
          <p:nvPr>
            <p:custDataLst>
              <p:tags r:id="rId12"/>
            </p:custDataLst>
          </p:nvPr>
        </p:nvSpPr>
        <p:spPr>
          <a:xfrm>
            <a:off x="6300231" y="1653480"/>
            <a:ext cx="179594" cy="1255048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文本框 27"/>
          <p:cNvSpPr txBox="1"/>
          <p:nvPr>
            <p:custDataLst>
              <p:tags r:id="rId13"/>
            </p:custDataLst>
          </p:nvPr>
        </p:nvSpPr>
        <p:spPr>
          <a:xfrm>
            <a:off x="6858463" y="1761755"/>
            <a:ext cx="4669674" cy="1038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状态栏：显示当前工具、颜色、图层、路径等信息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矩形 64"/>
          <p:cNvSpPr/>
          <p:nvPr>
            <p:custDataLst>
              <p:tags r:id="rId14"/>
            </p:custDataLst>
          </p:nvPr>
        </p:nvSpPr>
        <p:spPr>
          <a:xfrm>
            <a:off x="6668496" y="3143394"/>
            <a:ext cx="4971415" cy="1255048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矩形 65"/>
          <p:cNvSpPr/>
          <p:nvPr>
            <p:custDataLst>
              <p:tags r:id="rId15"/>
            </p:custDataLst>
          </p:nvPr>
        </p:nvSpPr>
        <p:spPr>
          <a:xfrm>
            <a:off x="6300231" y="3143394"/>
            <a:ext cx="179594" cy="1255048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文本框 66"/>
          <p:cNvSpPr txBox="1"/>
          <p:nvPr>
            <p:custDataLst>
              <p:tags r:id="rId16"/>
            </p:custDataLst>
          </p:nvPr>
        </p:nvSpPr>
        <p:spPr>
          <a:xfrm>
            <a:off x="6858463" y="3251669"/>
            <a:ext cx="4669674" cy="1038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调色板：用于选择和调整颜色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矩形 67"/>
          <p:cNvSpPr/>
          <p:nvPr>
            <p:custDataLst>
              <p:tags r:id="rId17"/>
            </p:custDataLst>
          </p:nvPr>
        </p:nvSpPr>
        <p:spPr>
          <a:xfrm>
            <a:off x="6668496" y="4633309"/>
            <a:ext cx="4971415" cy="1255048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矩形 68"/>
          <p:cNvSpPr/>
          <p:nvPr>
            <p:custDataLst>
              <p:tags r:id="rId18"/>
            </p:custDataLst>
          </p:nvPr>
        </p:nvSpPr>
        <p:spPr>
          <a:xfrm>
            <a:off x="6300231" y="4633309"/>
            <a:ext cx="179594" cy="1255048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文本框 69"/>
          <p:cNvSpPr txBox="1"/>
          <p:nvPr>
            <p:custDataLst>
              <p:tags r:id="rId19"/>
            </p:custDataLst>
          </p:nvPr>
        </p:nvSpPr>
        <p:spPr>
          <a:xfrm>
            <a:off x="6858463" y="4741584"/>
            <a:ext cx="4669674" cy="1038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历史记录：记录操作步骤，可以撤销或恢复操作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4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工具栏详解</a:t>
            </a:r>
            <a:endParaRPr lang="zh-CN" altLang="en-US"/>
          </a:p>
        </p:txBody>
      </p:sp>
      <p:sp>
        <p:nvSpPr>
          <p:cNvPr id="1049418" name="正文"/>
          <p:cNvSpPr txBox="1"/>
          <p:nvPr>
            <p:custDataLst>
              <p:tags r:id="rId2"/>
            </p:custDataLst>
          </p:nvPr>
        </p:nvSpPr>
        <p:spPr>
          <a:xfrm>
            <a:off x="2383177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工具栏位置：位于软件顶部，包括菜单栏、工具栏、状态栏等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正文"/>
          <p:cNvSpPr txBox="1"/>
          <p:nvPr>
            <p:custDataLst>
              <p:tags r:id="rId3"/>
            </p:custDataLst>
          </p:nvPr>
        </p:nvSpPr>
        <p:spPr>
          <a:xfrm>
            <a:off x="2383177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菜单栏：包括文件、编辑、视图、插入、图层、选择、滤镜、窗口等菜单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正文"/>
          <p:cNvSpPr txBox="1"/>
          <p:nvPr>
            <p:custDataLst>
              <p:tags r:id="rId4"/>
            </p:custDataLst>
          </p:nvPr>
        </p:nvSpPr>
        <p:spPr>
          <a:xfrm>
            <a:off x="2383177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工具栏：包括画笔、橡皮擦、选框、套索、钢笔、文字、形状、路径、图层等工具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4" name="正文"/>
          <p:cNvSpPr txBox="1"/>
          <p:nvPr>
            <p:custDataLst>
              <p:tags r:id="rId5"/>
            </p:custDataLst>
          </p:nvPr>
        </p:nvSpPr>
        <p:spPr>
          <a:xfrm>
            <a:off x="2383177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状态栏：显示当前文档的信息，如文档名称、大小、分辨率、颜色模式等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4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图层概念及应用</a:t>
            </a:r>
            <a:endParaRPr lang="zh-CN" altLang="en-US"/>
          </a:p>
        </p:txBody>
      </p:sp>
      <p:sp>
        <p:nvSpPr>
          <p:cNvPr id="1049464" name="正文"/>
          <p:cNvSpPr txBox="1"/>
          <p:nvPr>
            <p:custDataLst>
              <p:tags r:id="rId2"/>
            </p:custDataLst>
          </p:nvPr>
        </p:nvSpPr>
        <p:spPr>
          <a:xfrm>
            <a:off x="2847422" y="1364400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什么是图层：在PS中，图层是图像的基本组成单位，可以包含图像、文字、形状等元素。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6" name="正文"/>
          <p:cNvSpPr txBox="1"/>
          <p:nvPr>
            <p:custDataLst>
              <p:tags r:id="rId3"/>
            </p:custDataLst>
          </p:nvPr>
        </p:nvSpPr>
        <p:spPr>
          <a:xfrm>
            <a:off x="2847422" y="2352970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图层的作用：图层可以方便地管理图像元素，进行编辑和调整。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8" name="正文"/>
          <p:cNvSpPr txBox="1"/>
          <p:nvPr>
            <p:custDataLst>
              <p:tags r:id="rId4"/>
            </p:custDataLst>
          </p:nvPr>
        </p:nvSpPr>
        <p:spPr>
          <a:xfrm>
            <a:off x="2847422" y="3341539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图层类型：PS中的图层可以分为背景图层、普通图层、调整图层、文字图层、形状图层等。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0" name="正文"/>
          <p:cNvSpPr txBox="1"/>
          <p:nvPr>
            <p:custDataLst>
              <p:tags r:id="rId5"/>
            </p:custDataLst>
          </p:nvPr>
        </p:nvSpPr>
        <p:spPr>
          <a:xfrm>
            <a:off x="2847422" y="4330109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图层操作：在PS中，可以通过移动、复制、删除、合并、隐藏等操作来管理图层。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2" name="正文"/>
          <p:cNvSpPr txBox="1"/>
          <p:nvPr>
            <p:custDataLst>
              <p:tags r:id="rId6"/>
            </p:custDataLst>
          </p:nvPr>
        </p:nvSpPr>
        <p:spPr>
          <a:xfrm>
            <a:off x="2847422" y="5318679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应用实例：通过图层的概念和应用，可以制作出各种复杂的图像效果。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5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调色板的使用</a:t>
            </a:r>
            <a:endParaRPr lang="zh-CN" altLang="en-US"/>
          </a:p>
        </p:txBody>
      </p:sp>
      <p:sp>
        <p:nvSpPr>
          <p:cNvPr id="1049512" name="椭圆 262"/>
          <p:cNvSpPr/>
          <p:nvPr>
            <p:custDataLst>
              <p:tags r:id="rId2"/>
            </p:custDataLst>
          </p:nvPr>
        </p:nvSpPr>
        <p:spPr>
          <a:xfrm>
            <a:off x="2377275" y="4026006"/>
            <a:ext cx="7436936" cy="194567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14" name="椭圆 263"/>
          <p:cNvSpPr/>
          <p:nvPr>
            <p:custDataLst>
              <p:tags r:id="rId3"/>
            </p:custDataLst>
          </p:nvPr>
        </p:nvSpPr>
        <p:spPr>
          <a:xfrm>
            <a:off x="3238745" y="4107264"/>
            <a:ext cx="5638572" cy="1670875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16" name="椭圆 264"/>
          <p:cNvSpPr/>
          <p:nvPr>
            <p:custDataLst>
              <p:tags r:id="rId4"/>
            </p:custDataLst>
          </p:nvPr>
        </p:nvSpPr>
        <p:spPr>
          <a:xfrm>
            <a:off x="4045383" y="4346415"/>
            <a:ext cx="4024387" cy="119254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18" name="椭圆 265"/>
          <p:cNvSpPr/>
          <p:nvPr>
            <p:custDataLst>
              <p:tags r:id="rId5"/>
            </p:custDataLst>
          </p:nvPr>
        </p:nvSpPr>
        <p:spPr>
          <a:xfrm>
            <a:off x="4727160" y="4548570"/>
            <a:ext cx="2660579" cy="78840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20" name="椭圆 266"/>
          <p:cNvSpPr/>
          <p:nvPr>
            <p:custDataLst>
              <p:tags r:id="rId6"/>
            </p:custDataLst>
          </p:nvPr>
        </p:nvSpPr>
        <p:spPr>
          <a:xfrm>
            <a:off x="5426114" y="4755349"/>
            <a:ext cx="1530378" cy="453497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37739" y="4680036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22" name="椭圆 268"/>
          <p:cNvSpPr/>
          <p:nvPr>
            <p:custDataLst>
              <p:tags r:id="rId8"/>
            </p:custDataLst>
          </p:nvPr>
        </p:nvSpPr>
        <p:spPr>
          <a:xfrm flipV="1">
            <a:off x="2745250" y="4491755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24" name="椭圆 269"/>
          <p:cNvSpPr/>
          <p:nvPr>
            <p:custDataLst>
              <p:tags r:id="rId9"/>
            </p:custDataLst>
          </p:nvPr>
        </p:nvSpPr>
        <p:spPr>
          <a:xfrm flipV="1">
            <a:off x="2787530" y="4534696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26" name="椭圆 270"/>
          <p:cNvSpPr/>
          <p:nvPr>
            <p:custDataLst>
              <p:tags r:id="rId10"/>
            </p:custDataLst>
          </p:nvPr>
        </p:nvSpPr>
        <p:spPr>
          <a:xfrm flipV="1">
            <a:off x="7808371" y="366860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61883" y="3784873"/>
            <a:ext cx="0" cy="194567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28" name="椭圆 272"/>
          <p:cNvSpPr/>
          <p:nvPr>
            <p:custDataLst>
              <p:tags r:id="rId12"/>
            </p:custDataLst>
          </p:nvPr>
        </p:nvSpPr>
        <p:spPr>
          <a:xfrm flipV="1">
            <a:off x="3990550" y="3541759"/>
            <a:ext cx="391831" cy="39181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7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185438" y="3965888"/>
            <a:ext cx="0" cy="1028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7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45092" y="3650103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30" name="椭圆 275"/>
          <p:cNvSpPr/>
          <p:nvPr>
            <p:custDataLst>
              <p:tags r:id="rId15"/>
            </p:custDataLst>
          </p:nvPr>
        </p:nvSpPr>
        <p:spPr>
          <a:xfrm flipV="1">
            <a:off x="7052602" y="3461822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32" name="椭圆 276"/>
          <p:cNvSpPr/>
          <p:nvPr>
            <p:custDataLst>
              <p:tags r:id="rId16"/>
            </p:custDataLst>
          </p:nvPr>
        </p:nvSpPr>
        <p:spPr>
          <a:xfrm flipV="1">
            <a:off x="7094883" y="3504763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34" name="椭圆 277"/>
          <p:cNvSpPr/>
          <p:nvPr>
            <p:custDataLst>
              <p:tags r:id="rId17"/>
            </p:custDataLst>
          </p:nvPr>
        </p:nvSpPr>
        <p:spPr>
          <a:xfrm flipV="1">
            <a:off x="3736205" y="433188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7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789717" y="4448153"/>
            <a:ext cx="0" cy="112503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36" name="椭圆 279"/>
          <p:cNvSpPr/>
          <p:nvPr>
            <p:custDataLst>
              <p:tags r:id="rId19"/>
            </p:custDataLst>
          </p:nvPr>
        </p:nvSpPr>
        <p:spPr>
          <a:xfrm flipV="1">
            <a:off x="8558855" y="4570371"/>
            <a:ext cx="266903" cy="26689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7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90982" y="4866336"/>
            <a:ext cx="0" cy="41737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38" name="椭圆 281"/>
          <p:cNvSpPr/>
          <p:nvPr>
            <p:custDataLst>
              <p:tags r:id="rId21"/>
            </p:custDataLst>
          </p:nvPr>
        </p:nvSpPr>
        <p:spPr>
          <a:xfrm flipV="1">
            <a:off x="4939885" y="4885494"/>
            <a:ext cx="330608" cy="33059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7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2402" y="5268664"/>
            <a:ext cx="0" cy="7303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40" name="图形 15"/>
          <p:cNvSpPr/>
          <p:nvPr>
            <p:custDataLst>
              <p:tags r:id="rId23"/>
            </p:custDataLst>
          </p:nvPr>
        </p:nvSpPr>
        <p:spPr>
          <a:xfrm>
            <a:off x="5007931" y="4956183"/>
            <a:ext cx="189042" cy="184202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42" name="图形 19"/>
          <p:cNvSpPr/>
          <p:nvPr>
            <p:custDataLst>
              <p:tags r:id="rId24"/>
            </p:custDataLst>
          </p:nvPr>
        </p:nvSpPr>
        <p:spPr>
          <a:xfrm>
            <a:off x="8627561" y="4645023"/>
            <a:ext cx="129466" cy="11658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44" name="图形 27"/>
          <p:cNvSpPr/>
          <p:nvPr>
            <p:custDataLst>
              <p:tags r:id="rId25"/>
            </p:custDataLst>
          </p:nvPr>
        </p:nvSpPr>
        <p:spPr>
          <a:xfrm>
            <a:off x="4094931" y="3667280"/>
            <a:ext cx="183085" cy="14081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46" name="任意多边形: 形状 286"/>
          <p:cNvSpPr/>
          <p:nvPr>
            <p:custDataLst>
              <p:tags r:id="rId26"/>
            </p:custDataLst>
          </p:nvPr>
        </p:nvSpPr>
        <p:spPr>
          <a:xfrm>
            <a:off x="5416865" y="3615750"/>
            <a:ext cx="1357717" cy="135772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48" name="正文"/>
          <p:cNvSpPr txBox="1"/>
          <p:nvPr>
            <p:custDataLst>
              <p:tags r:id="rId27"/>
            </p:custDataLst>
          </p:nvPr>
        </p:nvSpPr>
        <p:spPr>
          <a:xfrm>
            <a:off x="551935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调色板的功能：调整图像的颜色和亮度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0" name="正文"/>
          <p:cNvSpPr txBox="1"/>
          <p:nvPr>
            <p:custDataLst>
              <p:tags r:id="rId28"/>
            </p:custDataLst>
          </p:nvPr>
        </p:nvSpPr>
        <p:spPr>
          <a:xfrm>
            <a:off x="9458642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调色板的应用：图像处理、设计、摄影等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2" name="正文"/>
          <p:cNvSpPr txBox="1"/>
          <p:nvPr>
            <p:custDataLst>
              <p:tags r:id="rId29"/>
            </p:custDataLst>
          </p:nvPr>
        </p:nvSpPr>
        <p:spPr>
          <a:xfrm>
            <a:off x="7077046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调色板的使用方法：选择颜色、调整亮度、对比度等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4" name="正文"/>
          <p:cNvSpPr txBox="1"/>
          <p:nvPr>
            <p:custDataLst>
              <p:tags r:id="rId30"/>
            </p:custDataLst>
          </p:nvPr>
        </p:nvSpPr>
        <p:spPr>
          <a:xfrm>
            <a:off x="2933531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调色板的种类：RGB、CMYK、HSL等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/>
        <p:cNvGrpSpPr/>
        <p:nvPr/>
      </p:nvGrpSpPr>
      <p:grpSpPr>
        <a:xfrm>
          <a:off x="0" y="0"/>
          <a:ext cx="0" cy="0"/>
        </a:xfrm>
      </p:grpSpPr>
      <p:sp>
        <p:nvSpPr>
          <p:cNvPr id="10495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滤镜效果及制作</a:t>
            </a:r>
            <a:endParaRPr lang="zh-CN" altLang="en-US"/>
          </a:p>
        </p:txBody>
      </p:sp>
      <p:sp>
        <p:nvSpPr>
          <p:cNvPr id="1049594" name="矩形 5"/>
          <p:cNvSpPr/>
          <p:nvPr>
            <p:custDataLst>
              <p:tags r:id="rId2"/>
            </p:custDataLst>
          </p:nvPr>
        </p:nvSpPr>
        <p:spPr>
          <a:xfrm>
            <a:off x="551935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96" name="矩形 10"/>
          <p:cNvSpPr/>
          <p:nvPr>
            <p:custDataLst>
              <p:tags r:id="rId3"/>
            </p:custDataLst>
          </p:nvPr>
        </p:nvSpPr>
        <p:spPr>
          <a:xfrm>
            <a:off x="910386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98" name="TextBox 2"/>
          <p:cNvSpPr txBox="1"/>
          <p:nvPr>
            <p:custDataLst>
              <p:tags r:id="rId4"/>
            </p:custDataLst>
          </p:nvPr>
        </p:nvSpPr>
        <p:spPr>
          <a:xfrm>
            <a:off x="708596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滤镜类型：模糊、锐化、对比度、色彩平衡等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600" name="矩形 6"/>
          <p:cNvSpPr/>
          <p:nvPr>
            <p:custDataLst>
              <p:tags r:id="rId5"/>
            </p:custDataLst>
          </p:nvPr>
        </p:nvSpPr>
        <p:spPr>
          <a:xfrm>
            <a:off x="3380862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02" name="矩形 11"/>
          <p:cNvSpPr/>
          <p:nvPr>
            <p:custDataLst>
              <p:tags r:id="rId6"/>
            </p:custDataLst>
          </p:nvPr>
        </p:nvSpPr>
        <p:spPr>
          <a:xfrm>
            <a:off x="3758654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04" name="TextBox 2"/>
          <p:cNvSpPr txBox="1"/>
          <p:nvPr>
            <p:custDataLst>
              <p:tags r:id="rId7"/>
            </p:custDataLst>
          </p:nvPr>
        </p:nvSpPr>
        <p:spPr>
          <a:xfrm>
            <a:off x="3536878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滤镜应用：调整图片色彩、对比度、锐度等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606" name="矩形 33"/>
          <p:cNvSpPr/>
          <p:nvPr>
            <p:custDataLst>
              <p:tags r:id="rId8"/>
            </p:custDataLst>
          </p:nvPr>
        </p:nvSpPr>
        <p:spPr>
          <a:xfrm>
            <a:off x="6205276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08" name="矩形 37"/>
          <p:cNvSpPr/>
          <p:nvPr>
            <p:custDataLst>
              <p:tags r:id="rId9"/>
            </p:custDataLst>
          </p:nvPr>
        </p:nvSpPr>
        <p:spPr>
          <a:xfrm>
            <a:off x="6563727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10" name="TextBox 2"/>
          <p:cNvSpPr txBox="1"/>
          <p:nvPr>
            <p:custDataLst>
              <p:tags r:id="rId10"/>
            </p:custDataLst>
          </p:nvPr>
        </p:nvSpPr>
        <p:spPr>
          <a:xfrm>
            <a:off x="6361937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滤镜叠加：使用多个滤镜叠加，实现特殊效果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612" name="矩形 34"/>
          <p:cNvSpPr/>
          <p:nvPr>
            <p:custDataLst>
              <p:tags r:id="rId11"/>
            </p:custDataLst>
          </p:nvPr>
        </p:nvSpPr>
        <p:spPr>
          <a:xfrm>
            <a:off x="9023888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14" name="矩形 38"/>
          <p:cNvSpPr/>
          <p:nvPr>
            <p:custDataLst>
              <p:tags r:id="rId12"/>
            </p:custDataLst>
          </p:nvPr>
        </p:nvSpPr>
        <p:spPr>
          <a:xfrm>
            <a:off x="9401680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16" name="TextBox 2"/>
          <p:cNvSpPr txBox="1"/>
          <p:nvPr>
            <p:custDataLst>
              <p:tags r:id="rId13"/>
            </p:custDataLst>
          </p:nvPr>
        </p:nvSpPr>
        <p:spPr>
          <a:xfrm>
            <a:off x="9180549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滤镜制作：自定义滤镜，实现个性化效果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/>
        <p:cNvGrpSpPr/>
        <p:nvPr/>
      </p:nvGrpSpPr>
      <p:grpSpPr>
        <a:xfrm>
          <a:off x="0" y="0"/>
          <a:ext cx="0" cy="0"/>
        </a:xfrm>
      </p:grpSpPr>
      <p:sp>
        <p:nvSpPr>
          <p:cNvPr id="104965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教学实例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65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https://d.book118.com/188005036127006022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2"/>
  <p:tag name="KSO_WM_UNIT_INDEX" val="1_6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3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208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13"/>
</p:tagLst>
</file>

<file path=ppt/tags/tag279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8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rtlCol="0" anchor="ctr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3">
      <vt:lpstr>Arial</vt:lpstr>
      <vt:lpstr>Calibri</vt:lpstr>
      <vt:lpstr>微软雅黑</vt:lpstr>
      <vt:lpstr>+中文标题</vt:lpstr>
      <vt:lpstr>宋体</vt:lpstr>
      <vt:lpstr>Wingdings</vt:lpstr>
      <vt:lpstr>Office Theme</vt:lpstr>
      <vt:lpstr>宣传部PS教程教学课件PPT</vt:lpstr>
      <vt:lpstr>目录</vt:lpstr>
      <vt:lpstr>添加章节标题</vt:lpstr>
      <vt:lpstr>教学目标</vt:lpstr>
      <vt:lpstr>掌握PS基本操作</vt:lpstr>
      <vt:lpstr>熟悉PS在宣传中的应用</vt:lpstr>
      <vt:lpstr>培养创意思维和审美观</vt:lpstr>
      <vt:lpstr>提高实际操作能力</vt:lpstr>
      <vt:lpstr>教学内容</vt:lpstr>
      <vt:lpstr>PS界面介绍</vt:lpstr>
      <vt:lpstr>工具栏详解</vt:lpstr>
      <vt:lpstr>图层概念及应用</vt:lpstr>
      <vt:lpstr>调色板的使用</vt:lpstr>
      <vt:lpstr>滤镜效果及制作</vt:lpstr>
      <vt:lpstr>教学实例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2024-08-29T02:33:53.867</cp:lastPrinted>
  <dcterms:created xsi:type="dcterms:W3CDTF">2024-08-28T18:33:53Z</dcterms:created>
  <dcterms:modified xsi:type="dcterms:W3CDTF">2024-08-28T18:33:56Z</dcterms:modified>
</cp:coreProperties>
</file>