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C0AFA-76E6-4DB2-8203-2FBC3E9B6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83159-C324-42A5-A472-8B941461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6AA15-FB59-4D77-9A8C-C8B10145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F9D58-8D38-4F21-8DE3-1D92FF2F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1A7F1-E59F-4E48-A5FC-FB2330BB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FEF58-1B59-44F9-834E-305CD9FD1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6FE271-59BD-42D7-9E0E-5FC0BC91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005DB-2A85-4AC1-B93F-97C7DB288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C5CDA-936D-4620-8A1F-64F590DDB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D84BD-2BC1-4D8F-9B96-10162F1D4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4FCC0-228C-4D89-98AE-9A6F8729C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5065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伤口引流个案护理PPT\n## 1.伤口引流概述及其重要性\n### 1.1伤口引流的基本概念与原理\n### 1.2伤口引流的重要性及目的\n### 1.3伤口引流在不同疾病治疗中的应用\n## 2.伤口引流类型及选择\n### 2.1各种类型的伤口引流方法\n### 2.2伤口引流的选择依据\n### 2.3伤口引流器材的选择与使用\n## 3.伤口引流护理操作技术\n### 3.1伤口引流前的准备工作\n### 3.2伤口引流的操作步骤及技巧\n### 3.3伤口引流后的护理与观察\n## 4.伤口引流并发症的预防与处理\n### 4.1伤口引流常见并发症的原因及预防\n### 4.2伤口引流并发症的观察与判断\n### 4.3伤口引流并发症的处理方法与技巧\n## 5.特殊患者的伤口引流护理\n### 5.1老年患者的伤口引流护理\n### 5.2儿童患者的伤口引流护理\n### 5.3免疫功能低下患者的伤口引流护理\n## 6.伤口引流护理的案例分析\n### 6.1成功案例分享与经验总结\n### 6.2失败案例分析与教训\n### 6.3提高伤口引流护理效果的策略与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伤口引流个案护理PPT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伤口引流概述及其重要性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伤口引流是一种外科治疗方法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通过在伤口处放置引流装置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将伤口内的分泌物、脓液等引出体外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减轻伤口感染和炎症反应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伤口引流的原理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利用负压吸引原理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使伤口内的分泌物顺利排出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伤口引流的基本概念与原理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伤口引流的重要性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防止伤口感染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减轻伤口炎症反应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伤口引流的目的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清除伤口内的感染物质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改善伤口局部环境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提高伤口治疗的效果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脓肿切开引流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通过引流脓液，减轻局部压力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促进脓肿愈合</a:t>
                </a:r>
                <a:endParaRPr/>
              </a:p>
            </p:txBody>
          </p:sp>
        </p:grpSp>
        <p:grpSp>
          <p:nvGrpSpPr>
            <p:cNvPr id="25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创伤性伤口引流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减少创伤部位感染的机会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促进创伤愈合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烧伤伤口引流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减轻烧伤部位的炎症反应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预防烧伤感染</a:t>
                </a:r>
                <a:endParaRPr/>
              </a:p>
            </p:txBody>
          </p:sp>
        </p:grpSp>
      </p:grpSp>
      <p:pic>
        <p:nvPicPr>
          <p:cNvPr id="25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伤口引流在不同疾病治疗中的应用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伤口引流类型及选择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负压引流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通过负压装置吸引伤口分泌物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有效防止感染</a:t>
                </a:r>
                <a:endParaRPr/>
              </a:p>
            </p:txBody>
          </p:sp>
          <p:sp>
            <p:nvSpPr>
              <p:cNvPr id="27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封闭式负压引流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采用密封的引流袋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</a:t>
                </a:r>
                <a:endParaRPr/>
              </a:p>
            </p:txBody>
          </p:sp>
          <p:sp>
            <p:nvSpPr>
              <p:cNvPr id="27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穿刺引流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通过穿刺针将分泌物引出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适用于深部伤口</a:t>
                </a:r>
                <a:endParaRPr/>
              </a:p>
            </p:txBody>
          </p:sp>
          <p:sp>
            <p:nvSpPr>
              <p:cNvPr id="28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各种类型的伤口引流方法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伤口类型</a:t>
                </a:r>
                <a:endParaRPr/>
              </a:p>
            </p:txBody>
          </p:sp>
          <p:sp>
            <p:nvSpPr>
              <p:cNvPr id="28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根据伤口的大小、深度、位置选择合适的引流方法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如浅表伤口可选择封闭式负压引流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如深部伤口可选择穿刺引流</a:t>
                </a:r>
                <a:endParaRPr/>
              </a:p>
            </p:txBody>
          </p:sp>
        </p:grpSp>
        <p:grpSp>
          <p:nvGrpSpPr>
            <p:cNvPr id="29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感染程度</a:t>
                </a:r>
                <a:endParaRPr/>
              </a:p>
            </p:txBody>
          </p:sp>
          <p:sp>
            <p:nvSpPr>
              <p:cNvPr id="2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根据伤口感染程度选择引流方法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如轻度感染可选择负压引流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如重度感染可选择封闭式负压引流</a:t>
                </a:r>
                <a:endParaRPr/>
              </a:p>
            </p:txBody>
          </p:sp>
        </p:grpSp>
        <p:grpSp>
          <p:nvGrpSpPr>
            <p:cNvPr id="29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患者状况</a:t>
                </a:r>
                <a:endParaRPr/>
              </a:p>
            </p:txBody>
          </p:sp>
          <p:sp>
            <p:nvSpPr>
              <p:cNvPr id="29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根据患者的年龄、身体状况选择引流方法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如老年患者可选择穿刺引流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如儿童患者可选择封闭式负压引流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伤口引流的选择依据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伤口引流器材的选择与使用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引流器材的选择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根据伤口类型、感染程度、患者状况选择合适的引流器材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如负压引流装置、封闭式负压引流袋、穿刺针等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引流器材的使用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按照操作规程进行操作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注意引流器材的清洁消毒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定期观察引流效果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伤口引流护理操作技术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了解患者的年龄、身体状况、合并症等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评估患者的心理状况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评估患者状况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准备引流器材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选择合适的引流器材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消毒引流器材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向患者解释伤口引流的目的、方法、注意事项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缓解患者的紧张情绪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操作步骤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清洁消毒伤口周围皮肤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放置引流器材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调整负压吸引参数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观察引流效果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操作技巧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保持引流器材的清洁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妥善固定引流器材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注意观察引流物的颜色、量、性质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伤口引流的操作步骤及技巧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伤口引流后的护理与观察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定期更换引流器材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观察引流物的颜色、量、性质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观察伤口周围皮肤状况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https://d.book118.com/188005065043006037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伤口引流个案护理PPT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2024-09-17T01:23:22.463</cp:lastPrinted>
  <dcterms:created xsi:type="dcterms:W3CDTF">2024-09-16T17:23:22Z</dcterms:created>
  <dcterms:modified xsi:type="dcterms:W3CDTF">2024-09-16T17:23:24Z</dcterms:modified>
</cp:coreProperties>
</file>